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tags/tag13.xml" ContentType="application/vnd.openxmlformats-officedocument.presentationml.tags+xml"/>
  <Override PartName="/ppt/notesSlides/notesSlide21.xml" ContentType="application/vnd.openxmlformats-officedocument.presentationml.notesSlide+xml"/>
  <Override PartName="/ppt/tags/tag14.xml" ContentType="application/vnd.openxmlformats-officedocument.presentationml.tags+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tags/tag16.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3" r:id="rId4"/>
  </p:sldMasterIdLst>
  <p:notesMasterIdLst>
    <p:notesMasterId r:id="rId29"/>
  </p:notesMasterIdLst>
  <p:handoutMasterIdLst>
    <p:handoutMasterId r:id="rId30"/>
  </p:handoutMasterIdLst>
  <p:sldIdLst>
    <p:sldId id="262" r:id="rId5"/>
    <p:sldId id="337" r:id="rId6"/>
    <p:sldId id="296" r:id="rId7"/>
    <p:sldId id="305" r:id="rId8"/>
    <p:sldId id="338" r:id="rId9"/>
    <p:sldId id="339" r:id="rId10"/>
    <p:sldId id="340" r:id="rId11"/>
    <p:sldId id="357" r:id="rId12"/>
    <p:sldId id="341" r:id="rId13"/>
    <p:sldId id="359" r:id="rId14"/>
    <p:sldId id="358" r:id="rId15"/>
    <p:sldId id="344" r:id="rId16"/>
    <p:sldId id="360" r:id="rId17"/>
    <p:sldId id="346" r:id="rId18"/>
    <p:sldId id="348" r:id="rId19"/>
    <p:sldId id="349" r:id="rId20"/>
    <p:sldId id="350" r:id="rId21"/>
    <p:sldId id="351" r:id="rId22"/>
    <p:sldId id="352" r:id="rId23"/>
    <p:sldId id="353" r:id="rId24"/>
    <p:sldId id="347" r:id="rId25"/>
    <p:sldId id="354" r:id="rId26"/>
    <p:sldId id="355" r:id="rId27"/>
    <p:sldId id="35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2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46C"/>
    <a:srgbClr val="F56227"/>
    <a:srgbClr val="FC9E20"/>
    <a:srgbClr val="001120"/>
    <a:srgbClr val="5DD5FF"/>
    <a:srgbClr val="3496C7"/>
    <a:srgbClr val="001322"/>
    <a:srgbClr val="424242"/>
    <a:srgbClr val="000000"/>
    <a:srgbClr val="F1DAA1"/>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357E19-2698-4795-9560-7A99817C109D}" v="1904" dt="2026-05-24T00:33:31.691"/>
  </p1510:revLst>
</p1510:revInfo>
</file>

<file path=ppt/tableStyles.xml><?xml version="1.0" encoding="utf-8"?>
<a:tblStyleLst xmlns:a="http://schemas.openxmlformats.org/drawingml/2006/main" def="{5FD0F851-EC5A-4D38-B0AD-8093EC10F338}">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70097" autoAdjust="0"/>
  </p:normalViewPr>
  <p:slideViewPr>
    <p:cSldViewPr snapToGrid="0">
      <p:cViewPr varScale="1">
        <p:scale>
          <a:sx n="77" d="100"/>
          <a:sy n="77" d="100"/>
        </p:scale>
        <p:origin x="1770" y="96"/>
      </p:cViewPr>
      <p:guideLst>
        <p:guide orient="horz" pos="2928"/>
        <p:guide pos="3840"/>
      </p:guideLst>
    </p:cSldViewPr>
  </p:slideViewPr>
  <p:outlineViewPr>
    <p:cViewPr>
      <p:scale>
        <a:sx n="33" d="100"/>
        <a:sy n="33" d="100"/>
      </p:scale>
      <p:origin x="0" y="-5184"/>
    </p:cViewPr>
  </p:outlineViewPr>
  <p:notesTextViewPr>
    <p:cViewPr>
      <p:scale>
        <a:sx n="1" d="1"/>
        <a:sy n="1" d="1"/>
      </p:scale>
      <p:origin x="0" y="0"/>
    </p:cViewPr>
  </p:notesTextViewPr>
  <p:sorterViewPr>
    <p:cViewPr>
      <p:scale>
        <a:sx n="100" d="100"/>
        <a:sy n="100" d="100"/>
      </p:scale>
      <p:origin x="0" y="-5933"/>
    </p:cViewPr>
  </p:sorterViewPr>
  <p:notesViewPr>
    <p:cSldViewPr snapToGrid="0">
      <p:cViewPr varScale="1">
        <p:scale>
          <a:sx n="50" d="100"/>
          <a:sy n="50" d="100"/>
        </p:scale>
        <p:origin x="264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Ireland" userId="099eeac43f9b587b" providerId="LiveId" clId="{89DCE78F-57AD-44B4-99F3-5E4C30F8DF2C}"/>
    <pc:docChg chg="undo custSel addSld delSld modSld sldOrd">
      <pc:chgData name="Peter Ireland" userId="099eeac43f9b587b" providerId="LiveId" clId="{89DCE78F-57AD-44B4-99F3-5E4C30F8DF2C}" dt="2026-05-24T19:56:54.128" v="19008" actId="20577"/>
      <pc:docMkLst>
        <pc:docMk/>
      </pc:docMkLst>
      <pc:sldChg chg="addSp delSp modSp mod modTransition modClrScheme delAnim modAnim chgLayout modNotesTx">
        <pc:chgData name="Peter Ireland" userId="099eeac43f9b587b" providerId="LiveId" clId="{89DCE78F-57AD-44B4-99F3-5E4C30F8DF2C}" dt="2026-05-24T00:32:39.673" v="18929" actId="478"/>
        <pc:sldMkLst>
          <pc:docMk/>
          <pc:sldMk cId="1471851997" sldId="262"/>
        </pc:sldMkLst>
        <pc:spChg chg="add mod ord">
          <ac:chgData name="Peter Ireland" userId="099eeac43f9b587b" providerId="LiveId" clId="{89DCE78F-57AD-44B4-99F3-5E4C30F8DF2C}" dt="2026-05-20T20:39:28.668" v="10023" actId="20577"/>
          <ac:spMkLst>
            <pc:docMk/>
            <pc:sldMk cId="1471851997" sldId="262"/>
            <ac:spMk id="4" creationId="{D6487002-1E26-4068-DE70-9C816274B979}"/>
          </ac:spMkLst>
        </pc:spChg>
        <pc:picChg chg="del">
          <ac:chgData name="Peter Ireland" userId="099eeac43f9b587b" providerId="LiveId" clId="{89DCE78F-57AD-44B4-99F3-5E4C30F8DF2C}" dt="2026-05-24T00:32:39.673" v="18929" actId="478"/>
          <ac:picMkLst>
            <pc:docMk/>
            <pc:sldMk cId="1471851997" sldId="262"/>
            <ac:picMk id="2" creationId="{725CA505-0A58-2178-E2EF-2068FD385A72}"/>
          </ac:picMkLst>
        </pc:picChg>
        <pc:picChg chg="add del mod">
          <ac:chgData name="Peter Ireland" userId="099eeac43f9b587b" providerId="LiveId" clId="{89DCE78F-57AD-44B4-99F3-5E4C30F8DF2C}" dt="2026-05-23T20:59:11.238" v="17052"/>
          <ac:picMkLst>
            <pc:docMk/>
            <pc:sldMk cId="1471851997" sldId="262"/>
            <ac:picMk id="8" creationId="{EAD73CC9-F239-8977-C13C-4E20802EE55A}"/>
          </ac:picMkLst>
        </pc:picChg>
      </pc:sldChg>
      <pc:sldChg chg="addSp delSp modSp mod modTransition addAnim delAnim modAnim modNotesTx">
        <pc:chgData name="Peter Ireland" userId="099eeac43f9b587b" providerId="LiveId" clId="{89DCE78F-57AD-44B4-99F3-5E4C30F8DF2C}" dt="2026-05-23T21:15:24.600" v="17410" actId="20577"/>
        <pc:sldMkLst>
          <pc:docMk/>
          <pc:sldMk cId="1077124119" sldId="296"/>
        </pc:sldMkLst>
        <pc:spChg chg="mod">
          <ac:chgData name="Peter Ireland" userId="099eeac43f9b587b" providerId="LiveId" clId="{89DCE78F-57AD-44B4-99F3-5E4C30F8DF2C}" dt="2026-05-19T22:24:47.441" v="826" actId="20577"/>
          <ac:spMkLst>
            <pc:docMk/>
            <pc:sldMk cId="1077124119" sldId="296"/>
            <ac:spMk id="2" creationId="{710DFC8F-C059-0650-1C51-518C19C6FA74}"/>
          </ac:spMkLst>
        </pc:spChg>
        <pc:spChg chg="mod">
          <ac:chgData name="Peter Ireland" userId="099eeac43f9b587b" providerId="LiveId" clId="{89DCE78F-57AD-44B4-99F3-5E4C30F8DF2C}" dt="2026-05-23T18:41:22.859" v="15778" actId="404"/>
          <ac:spMkLst>
            <pc:docMk/>
            <pc:sldMk cId="1077124119" sldId="296"/>
            <ac:spMk id="3" creationId="{17FF7DD2-ED7D-57D2-3F29-C70F44C0BF8D}"/>
          </ac:spMkLst>
        </pc:spChg>
        <pc:spChg chg="add mod">
          <ac:chgData name="Peter Ireland" userId="099eeac43f9b587b" providerId="LiveId" clId="{89DCE78F-57AD-44B4-99F3-5E4C30F8DF2C}" dt="2026-05-19T22:55:55.465" v="2129" actId="164"/>
          <ac:spMkLst>
            <pc:docMk/>
            <pc:sldMk cId="1077124119" sldId="296"/>
            <ac:spMk id="8" creationId="{B933E7D1-5D7E-9E40-F6E6-A629281CF6A7}"/>
          </ac:spMkLst>
        </pc:spChg>
        <pc:spChg chg="add mod">
          <ac:chgData name="Peter Ireland" userId="099eeac43f9b587b" providerId="LiveId" clId="{89DCE78F-57AD-44B4-99F3-5E4C30F8DF2C}" dt="2026-05-19T22:55:55.465" v="2129" actId="164"/>
          <ac:spMkLst>
            <pc:docMk/>
            <pc:sldMk cId="1077124119" sldId="296"/>
            <ac:spMk id="9" creationId="{788B8BD7-A88D-64EF-5792-D1E1494EE6A7}"/>
          </ac:spMkLst>
        </pc:spChg>
        <pc:spChg chg="add mod">
          <ac:chgData name="Peter Ireland" userId="099eeac43f9b587b" providerId="LiveId" clId="{89DCE78F-57AD-44B4-99F3-5E4C30F8DF2C}" dt="2026-05-20T20:50:15.415" v="10034" actId="1037"/>
          <ac:spMkLst>
            <pc:docMk/>
            <pc:sldMk cId="1077124119" sldId="296"/>
            <ac:spMk id="10" creationId="{6A00B38E-6C85-1BED-F610-BE5DD7D89B53}"/>
          </ac:spMkLst>
        </pc:spChg>
        <pc:spChg chg="add mod">
          <ac:chgData name="Peter Ireland" userId="099eeac43f9b587b" providerId="LiveId" clId="{89DCE78F-57AD-44B4-99F3-5E4C30F8DF2C}" dt="2026-05-19T22:55:55.465" v="2129" actId="164"/>
          <ac:spMkLst>
            <pc:docMk/>
            <pc:sldMk cId="1077124119" sldId="296"/>
            <ac:spMk id="11" creationId="{BABC3B37-3857-8BB8-535E-DFD2DB38AA78}"/>
          </ac:spMkLst>
        </pc:spChg>
        <pc:spChg chg="add mod">
          <ac:chgData name="Peter Ireland" userId="099eeac43f9b587b" providerId="LiveId" clId="{89DCE78F-57AD-44B4-99F3-5E4C30F8DF2C}" dt="2026-05-19T22:55:55.465" v="2129" actId="164"/>
          <ac:spMkLst>
            <pc:docMk/>
            <pc:sldMk cId="1077124119" sldId="296"/>
            <ac:spMk id="12" creationId="{D06B0A70-1864-B7CD-2736-D7E0A0C2C697}"/>
          </ac:spMkLst>
        </pc:spChg>
        <pc:spChg chg="add mod">
          <ac:chgData name="Peter Ireland" userId="099eeac43f9b587b" providerId="LiveId" clId="{89DCE78F-57AD-44B4-99F3-5E4C30F8DF2C}" dt="2026-05-20T14:14:46.031" v="2895" actId="20577"/>
          <ac:spMkLst>
            <pc:docMk/>
            <pc:sldMk cId="1077124119" sldId="296"/>
            <ac:spMk id="18" creationId="{1827F1AB-F633-6CE3-64D2-3E8BBCDDE9C9}"/>
          </ac:spMkLst>
        </pc:spChg>
        <pc:spChg chg="add mod">
          <ac:chgData name="Peter Ireland" userId="099eeac43f9b587b" providerId="LiveId" clId="{89DCE78F-57AD-44B4-99F3-5E4C30F8DF2C}" dt="2026-05-19T22:56:12.350" v="2130" actId="164"/>
          <ac:spMkLst>
            <pc:docMk/>
            <pc:sldMk cId="1077124119" sldId="296"/>
            <ac:spMk id="20" creationId="{91BAE779-6608-91CD-F890-0AF1963FFD79}"/>
          </ac:spMkLst>
        </pc:spChg>
        <pc:grpChg chg="add mod">
          <ac:chgData name="Peter Ireland" userId="099eeac43f9b587b" providerId="LiveId" clId="{89DCE78F-57AD-44B4-99F3-5E4C30F8DF2C}" dt="2026-05-19T22:55:55.465" v="2129" actId="164"/>
          <ac:grpSpMkLst>
            <pc:docMk/>
            <pc:sldMk cId="1077124119" sldId="296"/>
            <ac:grpSpMk id="23" creationId="{2FEACC20-A298-F2FB-6888-1249F4847694}"/>
          </ac:grpSpMkLst>
        </pc:grpChg>
        <pc:grpChg chg="add mod">
          <ac:chgData name="Peter Ireland" userId="099eeac43f9b587b" providerId="LiveId" clId="{89DCE78F-57AD-44B4-99F3-5E4C30F8DF2C}" dt="2026-05-19T22:56:12.350" v="2130" actId="164"/>
          <ac:grpSpMkLst>
            <pc:docMk/>
            <pc:sldMk cId="1077124119" sldId="296"/>
            <ac:grpSpMk id="24" creationId="{F19DF3F4-0CA8-E435-80EF-4EF793667702}"/>
          </ac:grpSpMkLst>
        </pc:grpChg>
        <pc:picChg chg="add del mod">
          <ac:chgData name="Peter Ireland" userId="099eeac43f9b587b" providerId="LiveId" clId="{89DCE78F-57AD-44B4-99F3-5E4C30F8DF2C}" dt="2026-05-23T20:59:11.238" v="17052"/>
          <ac:picMkLst>
            <pc:docMk/>
            <pc:sldMk cId="1077124119" sldId="296"/>
            <ac:picMk id="21" creationId="{68C61477-C055-DF2D-8F0A-BFC0FB77E666}"/>
          </ac:picMkLst>
        </pc:picChg>
        <pc:cxnChg chg="add mod">
          <ac:chgData name="Peter Ireland" userId="099eeac43f9b587b" providerId="LiveId" clId="{89DCE78F-57AD-44B4-99F3-5E4C30F8DF2C}" dt="2026-05-19T22:55:55.465" v="2129" actId="164"/>
          <ac:cxnSpMkLst>
            <pc:docMk/>
            <pc:sldMk cId="1077124119" sldId="296"/>
            <ac:cxnSpMk id="5" creationId="{E5903902-7CE5-7266-9F4F-0FE9795548F7}"/>
          </ac:cxnSpMkLst>
        </pc:cxnChg>
        <pc:cxnChg chg="add mod">
          <ac:chgData name="Peter Ireland" userId="099eeac43f9b587b" providerId="LiveId" clId="{89DCE78F-57AD-44B4-99F3-5E4C30F8DF2C}" dt="2026-05-19T22:55:07.450" v="2126" actId="1076"/>
          <ac:cxnSpMkLst>
            <pc:docMk/>
            <pc:sldMk cId="1077124119" sldId="296"/>
            <ac:cxnSpMk id="7" creationId="{1B539FAB-F8A0-F7F3-AE01-8FF1D72A94EE}"/>
          </ac:cxnSpMkLst>
        </pc:cxnChg>
        <pc:cxnChg chg="add mod">
          <ac:chgData name="Peter Ireland" userId="099eeac43f9b587b" providerId="LiveId" clId="{89DCE78F-57AD-44B4-99F3-5E4C30F8DF2C}" dt="2026-05-19T22:55:55.465" v="2129" actId="164"/>
          <ac:cxnSpMkLst>
            <pc:docMk/>
            <pc:sldMk cId="1077124119" sldId="296"/>
            <ac:cxnSpMk id="13" creationId="{9EEB06F6-45B0-29AE-21F1-D3C8CF522EE8}"/>
          </ac:cxnSpMkLst>
        </pc:cxnChg>
        <pc:cxnChg chg="add mod">
          <ac:chgData name="Peter Ireland" userId="099eeac43f9b587b" providerId="LiveId" clId="{89DCE78F-57AD-44B4-99F3-5E4C30F8DF2C}" dt="2026-05-19T22:55:55.465" v="2129" actId="164"/>
          <ac:cxnSpMkLst>
            <pc:docMk/>
            <pc:sldMk cId="1077124119" sldId="296"/>
            <ac:cxnSpMk id="14" creationId="{C4F02829-BCA0-3E21-FE3E-16180ECD7ED9}"/>
          </ac:cxnSpMkLst>
        </pc:cxnChg>
        <pc:cxnChg chg="add mod">
          <ac:chgData name="Peter Ireland" userId="099eeac43f9b587b" providerId="LiveId" clId="{89DCE78F-57AD-44B4-99F3-5E4C30F8DF2C}" dt="2026-05-19T22:53:20.322" v="2090" actId="1076"/>
          <ac:cxnSpMkLst>
            <pc:docMk/>
            <pc:sldMk cId="1077124119" sldId="296"/>
            <ac:cxnSpMk id="15" creationId="{17947023-09C5-A6B9-D9B4-7C72B160A9F3}"/>
          </ac:cxnSpMkLst>
        </pc:cxnChg>
        <pc:cxnChg chg="add mod">
          <ac:chgData name="Peter Ireland" userId="099eeac43f9b587b" providerId="LiveId" clId="{89DCE78F-57AD-44B4-99F3-5E4C30F8DF2C}" dt="2026-05-19T22:55:55.465" v="2129" actId="164"/>
          <ac:cxnSpMkLst>
            <pc:docMk/>
            <pc:sldMk cId="1077124119" sldId="296"/>
            <ac:cxnSpMk id="16" creationId="{3DC365A5-86FB-B3FE-6F63-E0A1C6A01799}"/>
          </ac:cxnSpMkLst>
        </pc:cxnChg>
        <pc:cxnChg chg="add mod">
          <ac:chgData name="Peter Ireland" userId="099eeac43f9b587b" providerId="LiveId" clId="{89DCE78F-57AD-44B4-99F3-5E4C30F8DF2C}" dt="2026-05-19T22:56:12.350" v="2130" actId="164"/>
          <ac:cxnSpMkLst>
            <pc:docMk/>
            <pc:sldMk cId="1077124119" sldId="296"/>
            <ac:cxnSpMk id="17" creationId="{2DC3BB1E-6AFA-4E49-F898-876A4EAD5831}"/>
          </ac:cxnSpMkLst>
        </pc:cxnChg>
        <pc:cxnChg chg="add mod">
          <ac:chgData name="Peter Ireland" userId="099eeac43f9b587b" providerId="LiveId" clId="{89DCE78F-57AD-44B4-99F3-5E4C30F8DF2C}" dt="2026-05-19T22:56:12.350" v="2130" actId="164"/>
          <ac:cxnSpMkLst>
            <pc:docMk/>
            <pc:sldMk cId="1077124119" sldId="296"/>
            <ac:cxnSpMk id="19" creationId="{64D49EA0-4194-071E-3B7F-EC6DAEFFA420}"/>
          </ac:cxnSpMkLst>
        </pc:cxnChg>
      </pc:sldChg>
      <pc:sldChg chg="addSp delSp modSp mod modTransition modAnim modNotesTx">
        <pc:chgData name="Peter Ireland" userId="099eeac43f9b587b" providerId="LiveId" clId="{89DCE78F-57AD-44B4-99F3-5E4C30F8DF2C}" dt="2026-05-23T20:59:11.238" v="17052"/>
        <pc:sldMkLst>
          <pc:docMk/>
          <pc:sldMk cId="3347385119" sldId="305"/>
        </pc:sldMkLst>
        <pc:spChg chg="mod">
          <ac:chgData name="Peter Ireland" userId="099eeac43f9b587b" providerId="LiveId" clId="{89DCE78F-57AD-44B4-99F3-5E4C30F8DF2C}" dt="2026-05-23T18:50:36.702" v="16061" actId="20577"/>
          <ac:spMkLst>
            <pc:docMk/>
            <pc:sldMk cId="3347385119" sldId="305"/>
            <ac:spMk id="2" creationId="{97D95843-3B8F-93E9-BF91-336E4B8039F6}"/>
          </ac:spMkLst>
        </pc:spChg>
        <pc:spChg chg="mod">
          <ac:chgData name="Peter Ireland" userId="099eeac43f9b587b" providerId="LiveId" clId="{89DCE78F-57AD-44B4-99F3-5E4C30F8DF2C}" dt="2026-05-23T18:51:40.154" v="16070" actId="207"/>
          <ac:spMkLst>
            <pc:docMk/>
            <pc:sldMk cId="3347385119" sldId="305"/>
            <ac:spMk id="3" creationId="{952EB7E4-0F2E-9538-11E5-2D1B9009A99A}"/>
          </ac:spMkLst>
        </pc:spChg>
        <pc:picChg chg="add del mod">
          <ac:chgData name="Peter Ireland" userId="099eeac43f9b587b" providerId="LiveId" clId="{89DCE78F-57AD-44B4-99F3-5E4C30F8DF2C}" dt="2026-05-23T20:59:11.238" v="17052"/>
          <ac:picMkLst>
            <pc:docMk/>
            <pc:sldMk cId="3347385119" sldId="305"/>
            <ac:picMk id="7" creationId="{EABEEAFA-5AC7-62B5-B42F-1FCD1300DA4F}"/>
          </ac:picMkLst>
        </pc:picChg>
      </pc:sldChg>
      <pc:sldChg chg="addSp delSp modSp new mod modTransition modAnim modNotesTx">
        <pc:chgData name="Peter Ireland" userId="099eeac43f9b587b" providerId="LiveId" clId="{89DCE78F-57AD-44B4-99F3-5E4C30F8DF2C}" dt="2026-05-24T19:56:54.128" v="19008" actId="20577"/>
        <pc:sldMkLst>
          <pc:docMk/>
          <pc:sldMk cId="3510237791" sldId="337"/>
        </pc:sldMkLst>
        <pc:spChg chg="add mod">
          <ac:chgData name="Peter Ireland" userId="099eeac43f9b587b" providerId="LiveId" clId="{89DCE78F-57AD-44B4-99F3-5E4C30F8DF2C}" dt="2026-05-19T22:16:58.857" v="161" actId="20577"/>
          <ac:spMkLst>
            <pc:docMk/>
            <pc:sldMk cId="3510237791" sldId="337"/>
            <ac:spMk id="4" creationId="{55D77FC9-7715-63A2-56AE-B8433378F897}"/>
          </ac:spMkLst>
        </pc:spChg>
        <pc:picChg chg="add mod modCrop">
          <ac:chgData name="Peter Ireland" userId="099eeac43f9b587b" providerId="LiveId" clId="{89DCE78F-57AD-44B4-99F3-5E4C30F8DF2C}" dt="2026-05-19T22:15:42.916" v="79" actId="1076"/>
          <ac:picMkLst>
            <pc:docMk/>
            <pc:sldMk cId="3510237791" sldId="337"/>
            <ac:picMk id="3" creationId="{BF88EB6F-7A11-5284-490A-9B4309DF2EB5}"/>
          </ac:picMkLst>
        </pc:picChg>
        <pc:picChg chg="add del mod">
          <ac:chgData name="Peter Ireland" userId="099eeac43f9b587b" providerId="LiveId" clId="{89DCE78F-57AD-44B4-99F3-5E4C30F8DF2C}" dt="2026-05-23T20:59:11.238" v="17052"/>
          <ac:picMkLst>
            <pc:docMk/>
            <pc:sldMk cId="3510237791" sldId="337"/>
            <ac:picMk id="7" creationId="{BF121137-BA4C-BE45-068D-05498B88434A}"/>
          </ac:picMkLst>
        </pc:picChg>
      </pc:sldChg>
      <pc:sldChg chg="addSp delSp modSp add mod modTransition modAnim modNotesTx">
        <pc:chgData name="Peter Ireland" userId="099eeac43f9b587b" providerId="LiveId" clId="{89DCE78F-57AD-44B4-99F3-5E4C30F8DF2C}" dt="2026-05-23T20:59:11.238" v="17052"/>
        <pc:sldMkLst>
          <pc:docMk/>
          <pc:sldMk cId="210744384" sldId="338"/>
        </pc:sldMkLst>
        <pc:spChg chg="mod">
          <ac:chgData name="Peter Ireland" userId="099eeac43f9b587b" providerId="LiveId" clId="{89DCE78F-57AD-44B4-99F3-5E4C30F8DF2C}" dt="2026-05-20T13:49:03.710" v="2391" actId="6549"/>
          <ac:spMkLst>
            <pc:docMk/>
            <pc:sldMk cId="210744384" sldId="338"/>
            <ac:spMk id="2" creationId="{D51F23BD-BCAE-2932-4CDD-4BBFC4059B69}"/>
          </ac:spMkLst>
        </pc:spChg>
        <pc:spChg chg="mod">
          <ac:chgData name="Peter Ireland" userId="099eeac43f9b587b" providerId="LiveId" clId="{89DCE78F-57AD-44B4-99F3-5E4C30F8DF2C}" dt="2026-05-20T20:37:01.304" v="9985" actId="6549"/>
          <ac:spMkLst>
            <pc:docMk/>
            <pc:sldMk cId="210744384" sldId="338"/>
            <ac:spMk id="3" creationId="{25B46611-96A9-D9C3-EF54-BB840ADBC5D5}"/>
          </ac:spMkLst>
        </pc:spChg>
        <pc:picChg chg="add del mod">
          <ac:chgData name="Peter Ireland" userId="099eeac43f9b587b" providerId="LiveId" clId="{89DCE78F-57AD-44B4-99F3-5E4C30F8DF2C}" dt="2026-05-23T20:59:11.238" v="17052"/>
          <ac:picMkLst>
            <pc:docMk/>
            <pc:sldMk cId="210744384" sldId="338"/>
            <ac:picMk id="5" creationId="{4BA2A41C-84DD-E0A0-A8EE-293E5BE4978D}"/>
          </ac:picMkLst>
        </pc:picChg>
      </pc:sldChg>
      <pc:sldChg chg="addSp delSp modSp add mod modTransition addAnim delAnim modAnim modNotesTx">
        <pc:chgData name="Peter Ireland" userId="099eeac43f9b587b" providerId="LiveId" clId="{89DCE78F-57AD-44B4-99F3-5E4C30F8DF2C}" dt="2026-05-23T21:32:13.139" v="17773" actId="20577"/>
        <pc:sldMkLst>
          <pc:docMk/>
          <pc:sldMk cId="692117854" sldId="339"/>
        </pc:sldMkLst>
        <pc:spChg chg="mod">
          <ac:chgData name="Peter Ireland" userId="099eeac43f9b587b" providerId="LiveId" clId="{89DCE78F-57AD-44B4-99F3-5E4C30F8DF2C}" dt="2026-05-20T21:38:26.524" v="10180" actId="20577"/>
          <ac:spMkLst>
            <pc:docMk/>
            <pc:sldMk cId="692117854" sldId="339"/>
            <ac:spMk id="2" creationId="{4B025F42-43C7-F9C2-1952-9AEBA04D7E75}"/>
          </ac:spMkLst>
        </pc:spChg>
        <pc:spChg chg="mod">
          <ac:chgData name="Peter Ireland" userId="099eeac43f9b587b" providerId="LiveId" clId="{89DCE78F-57AD-44B4-99F3-5E4C30F8DF2C}" dt="2026-05-23T21:30:34.062" v="17554" actId="20577"/>
          <ac:spMkLst>
            <pc:docMk/>
            <pc:sldMk cId="692117854" sldId="339"/>
            <ac:spMk id="3" creationId="{2C3E8F37-F208-43F8-7B49-64F9D73C7147}"/>
          </ac:spMkLst>
        </pc:spChg>
        <pc:picChg chg="add del mod">
          <ac:chgData name="Peter Ireland" userId="099eeac43f9b587b" providerId="LiveId" clId="{89DCE78F-57AD-44B4-99F3-5E4C30F8DF2C}" dt="2026-05-23T20:59:11.238" v="17052"/>
          <ac:picMkLst>
            <pc:docMk/>
            <pc:sldMk cId="692117854" sldId="339"/>
            <ac:picMk id="5" creationId="{8F420005-06C1-5897-A5E4-20863B6FFB8F}"/>
          </ac:picMkLst>
        </pc:picChg>
      </pc:sldChg>
      <pc:sldChg chg="addSp delSp modSp add mod modTransition modAnim modNotesTx">
        <pc:chgData name="Peter Ireland" userId="099eeac43f9b587b" providerId="LiveId" clId="{89DCE78F-57AD-44B4-99F3-5E4C30F8DF2C}" dt="2026-05-23T21:34:06.941" v="17815" actId="20577"/>
        <pc:sldMkLst>
          <pc:docMk/>
          <pc:sldMk cId="1418533403" sldId="340"/>
        </pc:sldMkLst>
        <pc:spChg chg="mod">
          <ac:chgData name="Peter Ireland" userId="099eeac43f9b587b" providerId="LiveId" clId="{89DCE78F-57AD-44B4-99F3-5E4C30F8DF2C}" dt="2026-05-20T22:57:30.016" v="10653" actId="1036"/>
          <ac:spMkLst>
            <pc:docMk/>
            <pc:sldMk cId="1418533403" sldId="340"/>
            <ac:spMk id="2" creationId="{D154645C-615D-6DE7-40FE-F694DAE0BF2F}"/>
          </ac:spMkLst>
        </pc:spChg>
        <pc:spChg chg="add mod">
          <ac:chgData name="Peter Ireland" userId="099eeac43f9b587b" providerId="LiveId" clId="{89DCE78F-57AD-44B4-99F3-5E4C30F8DF2C}" dt="2026-05-20T22:58:48.478" v="10843" actId="1035"/>
          <ac:spMkLst>
            <pc:docMk/>
            <pc:sldMk cId="1418533403" sldId="340"/>
            <ac:spMk id="3" creationId="{F5A76BAF-6165-AC89-0072-095C61669D52}"/>
          </ac:spMkLst>
        </pc:spChg>
        <pc:spChg chg="add mod">
          <ac:chgData name="Peter Ireland" userId="099eeac43f9b587b" providerId="LiveId" clId="{89DCE78F-57AD-44B4-99F3-5E4C30F8DF2C}" dt="2026-05-23T19:07:48.253" v="16479" actId="20577"/>
          <ac:spMkLst>
            <pc:docMk/>
            <pc:sldMk cId="1418533403" sldId="340"/>
            <ac:spMk id="4" creationId="{2E17E320-F645-B8FA-659A-E5019BA0D765}"/>
          </ac:spMkLst>
        </pc:spChg>
        <pc:picChg chg="add del mod">
          <ac:chgData name="Peter Ireland" userId="099eeac43f9b587b" providerId="LiveId" clId="{89DCE78F-57AD-44B4-99F3-5E4C30F8DF2C}" dt="2026-05-23T20:59:11.238" v="17052"/>
          <ac:picMkLst>
            <pc:docMk/>
            <pc:sldMk cId="1418533403" sldId="340"/>
            <ac:picMk id="6" creationId="{E300009D-435D-8603-F30E-7569AADE8A6E}"/>
          </ac:picMkLst>
        </pc:picChg>
      </pc:sldChg>
      <pc:sldChg chg="addSp delSp modSp add mod modTransition addAnim delAnim modAnim modNotesTx">
        <pc:chgData name="Peter Ireland" userId="099eeac43f9b587b" providerId="LiveId" clId="{89DCE78F-57AD-44B4-99F3-5E4C30F8DF2C}" dt="2026-05-23T21:37:47.816" v="18018" actId="20577"/>
        <pc:sldMkLst>
          <pc:docMk/>
          <pc:sldMk cId="3575834027" sldId="341"/>
        </pc:sldMkLst>
        <pc:spChg chg="mod">
          <ac:chgData name="Peter Ireland" userId="099eeac43f9b587b" providerId="LiveId" clId="{89DCE78F-57AD-44B4-99F3-5E4C30F8DF2C}" dt="2026-05-20T23:01:43.753" v="10912" actId="27636"/>
          <ac:spMkLst>
            <pc:docMk/>
            <pc:sldMk cId="3575834027" sldId="341"/>
            <ac:spMk id="2" creationId="{84B43B1C-6F42-7135-CDA5-82F4C01BE976}"/>
          </ac:spMkLst>
        </pc:spChg>
        <pc:spChg chg="mod">
          <ac:chgData name="Peter Ireland" userId="099eeac43f9b587b" providerId="LiveId" clId="{89DCE78F-57AD-44B4-99F3-5E4C30F8DF2C}" dt="2026-05-23T21:37:47.816" v="18018" actId="20577"/>
          <ac:spMkLst>
            <pc:docMk/>
            <pc:sldMk cId="3575834027" sldId="341"/>
            <ac:spMk id="3" creationId="{C6B7F125-82A3-4B75-8DA7-894EA7AE7CF5}"/>
          </ac:spMkLst>
        </pc:spChg>
        <pc:picChg chg="add del mod">
          <ac:chgData name="Peter Ireland" userId="099eeac43f9b587b" providerId="LiveId" clId="{89DCE78F-57AD-44B4-99F3-5E4C30F8DF2C}" dt="2026-05-23T20:59:11.238" v="17052"/>
          <ac:picMkLst>
            <pc:docMk/>
            <pc:sldMk cId="3575834027" sldId="341"/>
            <ac:picMk id="5" creationId="{E52F9433-2542-F533-C569-FFA2F01D521F}"/>
          </ac:picMkLst>
        </pc:picChg>
      </pc:sldChg>
      <pc:sldChg chg="addSp delSp modSp add mod modTransition addAnim delAnim modAnim modNotesTx">
        <pc:chgData name="Peter Ireland" userId="099eeac43f9b587b" providerId="LiveId" clId="{89DCE78F-57AD-44B4-99F3-5E4C30F8DF2C}" dt="2026-05-23T22:34:05.040" v="18928" actId="20577"/>
        <pc:sldMkLst>
          <pc:docMk/>
          <pc:sldMk cId="1220751494" sldId="344"/>
        </pc:sldMkLst>
        <pc:spChg chg="mod">
          <ac:chgData name="Peter Ireland" userId="099eeac43f9b587b" providerId="LiveId" clId="{89DCE78F-57AD-44B4-99F3-5E4C30F8DF2C}" dt="2026-05-23T22:34:05.040" v="18928" actId="20577"/>
          <ac:spMkLst>
            <pc:docMk/>
            <pc:sldMk cId="1220751494" sldId="344"/>
            <ac:spMk id="3" creationId="{D8705A2F-7EDA-121F-5350-2F5CB4324271}"/>
          </ac:spMkLst>
        </pc:spChg>
        <pc:picChg chg="add del mod">
          <ac:chgData name="Peter Ireland" userId="099eeac43f9b587b" providerId="LiveId" clId="{89DCE78F-57AD-44B4-99F3-5E4C30F8DF2C}" dt="2026-05-23T20:59:11.238" v="17052"/>
          <ac:picMkLst>
            <pc:docMk/>
            <pc:sldMk cId="1220751494" sldId="344"/>
            <ac:picMk id="5" creationId="{A80D2D73-91CD-AC06-36EC-744810799A1E}"/>
          </ac:picMkLst>
        </pc:picChg>
      </pc:sldChg>
      <pc:sldChg chg="addSp delSp modSp add mod modTransition modAnim">
        <pc:chgData name="Peter Ireland" userId="099eeac43f9b587b" providerId="LiveId" clId="{89DCE78F-57AD-44B4-99F3-5E4C30F8DF2C}" dt="2026-05-23T20:59:11.238" v="17052"/>
        <pc:sldMkLst>
          <pc:docMk/>
          <pc:sldMk cId="2868027532" sldId="346"/>
        </pc:sldMkLst>
        <pc:spChg chg="mod">
          <ac:chgData name="Peter Ireland" userId="099eeac43f9b587b" providerId="LiveId" clId="{89DCE78F-57AD-44B4-99F3-5E4C30F8DF2C}" dt="2026-05-20T17:15:33.386" v="5554" actId="20577"/>
          <ac:spMkLst>
            <pc:docMk/>
            <pc:sldMk cId="2868027532" sldId="346"/>
            <ac:spMk id="2" creationId="{BFD69947-F85B-CAA1-57F7-D23F6D86E06F}"/>
          </ac:spMkLst>
        </pc:spChg>
        <pc:spChg chg="mod">
          <ac:chgData name="Peter Ireland" userId="099eeac43f9b587b" providerId="LiveId" clId="{89DCE78F-57AD-44B4-99F3-5E4C30F8DF2C}" dt="2026-05-20T20:36:05.272" v="9948" actId="6549"/>
          <ac:spMkLst>
            <pc:docMk/>
            <pc:sldMk cId="2868027532" sldId="346"/>
            <ac:spMk id="3" creationId="{CEE389AA-29CB-434E-062A-D6B2B1F1CE15}"/>
          </ac:spMkLst>
        </pc:spChg>
        <pc:picChg chg="add del mod">
          <ac:chgData name="Peter Ireland" userId="099eeac43f9b587b" providerId="LiveId" clId="{89DCE78F-57AD-44B4-99F3-5E4C30F8DF2C}" dt="2026-05-23T20:59:11.238" v="17052"/>
          <ac:picMkLst>
            <pc:docMk/>
            <pc:sldMk cId="2868027532" sldId="346"/>
            <ac:picMk id="5" creationId="{16F22294-12C2-E3C9-92F0-2E46F43B6CEE}"/>
          </ac:picMkLst>
        </pc:picChg>
      </pc:sldChg>
      <pc:sldChg chg="addSp delSp modSp add mod ord modTransition modAnim">
        <pc:chgData name="Peter Ireland" userId="099eeac43f9b587b" providerId="LiveId" clId="{89DCE78F-57AD-44B4-99F3-5E4C30F8DF2C}" dt="2026-05-23T20:59:11.238" v="17052"/>
        <pc:sldMkLst>
          <pc:docMk/>
          <pc:sldMk cId="2416142634" sldId="347"/>
        </pc:sldMkLst>
        <pc:spChg chg="mod">
          <ac:chgData name="Peter Ireland" userId="099eeac43f9b587b" providerId="LiveId" clId="{89DCE78F-57AD-44B4-99F3-5E4C30F8DF2C}" dt="2026-05-20T19:07:36.813" v="8468" actId="20577"/>
          <ac:spMkLst>
            <pc:docMk/>
            <pc:sldMk cId="2416142634" sldId="347"/>
            <ac:spMk id="2" creationId="{0E866ACE-00CB-B755-08BC-112EFFE27CD2}"/>
          </ac:spMkLst>
        </pc:spChg>
        <pc:spChg chg="mod">
          <ac:chgData name="Peter Ireland" userId="099eeac43f9b587b" providerId="LiveId" clId="{89DCE78F-57AD-44B4-99F3-5E4C30F8DF2C}" dt="2026-05-20T19:10:07.448" v="8506" actId="5793"/>
          <ac:spMkLst>
            <pc:docMk/>
            <pc:sldMk cId="2416142634" sldId="347"/>
            <ac:spMk id="3" creationId="{2972F12E-0F1D-FF4D-92E1-0CC5B60D43F8}"/>
          </ac:spMkLst>
        </pc:spChg>
        <pc:picChg chg="add del mod">
          <ac:chgData name="Peter Ireland" userId="099eeac43f9b587b" providerId="LiveId" clId="{89DCE78F-57AD-44B4-99F3-5E4C30F8DF2C}" dt="2026-05-23T20:59:11.238" v="17052"/>
          <ac:picMkLst>
            <pc:docMk/>
            <pc:sldMk cId="2416142634" sldId="347"/>
            <ac:picMk id="5" creationId="{2CAA967F-8EAF-D41E-772D-D5438F5D4111}"/>
          </ac:picMkLst>
        </pc:picChg>
      </pc:sldChg>
      <pc:sldChg chg="addSp delSp modSp add mod modTransition addAnim delAnim modAnim modNotesTx">
        <pc:chgData name="Peter Ireland" userId="099eeac43f9b587b" providerId="LiveId" clId="{89DCE78F-57AD-44B4-99F3-5E4C30F8DF2C}" dt="2026-05-23T21:56:17.320" v="18457" actId="20577"/>
        <pc:sldMkLst>
          <pc:docMk/>
          <pc:sldMk cId="504331923" sldId="348"/>
        </pc:sldMkLst>
        <pc:spChg chg="mod">
          <ac:chgData name="Peter Ireland" userId="099eeac43f9b587b" providerId="LiveId" clId="{89DCE78F-57AD-44B4-99F3-5E4C30F8DF2C}" dt="2026-05-20T21:39:57.288" v="10202" actId="20577"/>
          <ac:spMkLst>
            <pc:docMk/>
            <pc:sldMk cId="504331923" sldId="348"/>
            <ac:spMk id="2" creationId="{DD813028-58D7-49F4-C269-84946A1E6F6F}"/>
          </ac:spMkLst>
        </pc:spChg>
        <pc:spChg chg="mod">
          <ac:chgData name="Peter Ireland" userId="099eeac43f9b587b" providerId="LiveId" clId="{89DCE78F-57AD-44B4-99F3-5E4C30F8DF2C}" dt="2026-05-23T21:56:17.320" v="18457" actId="20577"/>
          <ac:spMkLst>
            <pc:docMk/>
            <pc:sldMk cId="504331923" sldId="348"/>
            <ac:spMk id="3" creationId="{B934910F-54C6-1C5D-DDB8-6D1223565450}"/>
          </ac:spMkLst>
        </pc:spChg>
        <pc:picChg chg="add del mod">
          <ac:chgData name="Peter Ireland" userId="099eeac43f9b587b" providerId="LiveId" clId="{89DCE78F-57AD-44B4-99F3-5E4C30F8DF2C}" dt="2026-05-23T20:59:11.238" v="17052"/>
          <ac:picMkLst>
            <pc:docMk/>
            <pc:sldMk cId="504331923" sldId="348"/>
            <ac:picMk id="5" creationId="{8F312617-70E4-27DD-1AE0-AA9D59DA843F}"/>
          </ac:picMkLst>
        </pc:picChg>
      </pc:sldChg>
      <pc:sldChg chg="addSp delSp modSp add mod modTransition modAnim modNotesTx">
        <pc:chgData name="Peter Ireland" userId="099eeac43f9b587b" providerId="LiveId" clId="{89DCE78F-57AD-44B4-99F3-5E4C30F8DF2C}" dt="2026-05-23T21:57:30.823" v="18459" actId="20577"/>
        <pc:sldMkLst>
          <pc:docMk/>
          <pc:sldMk cId="2678361614" sldId="349"/>
        </pc:sldMkLst>
        <pc:spChg chg="mod">
          <ac:chgData name="Peter Ireland" userId="099eeac43f9b587b" providerId="LiveId" clId="{89DCE78F-57AD-44B4-99F3-5E4C30F8DF2C}" dt="2026-05-20T17:36:25.667" v="6529" actId="20577"/>
          <ac:spMkLst>
            <pc:docMk/>
            <pc:sldMk cId="2678361614" sldId="349"/>
            <ac:spMk id="2" creationId="{7BE0BF25-A748-3BB1-DC51-5F2CDD692A1C}"/>
          </ac:spMkLst>
        </pc:spChg>
        <pc:spChg chg="mod">
          <ac:chgData name="Peter Ireland" userId="099eeac43f9b587b" providerId="LiveId" clId="{89DCE78F-57AD-44B4-99F3-5E4C30F8DF2C}" dt="2026-05-21T15:26:20.339" v="12530" actId="20577"/>
          <ac:spMkLst>
            <pc:docMk/>
            <pc:sldMk cId="2678361614" sldId="349"/>
            <ac:spMk id="3" creationId="{ADB0EEC4-D254-7070-AD2F-572D2AB23402}"/>
          </ac:spMkLst>
        </pc:spChg>
        <pc:picChg chg="add del mod">
          <ac:chgData name="Peter Ireland" userId="099eeac43f9b587b" providerId="LiveId" clId="{89DCE78F-57AD-44B4-99F3-5E4C30F8DF2C}" dt="2026-05-23T20:59:11.238" v="17052"/>
          <ac:picMkLst>
            <pc:docMk/>
            <pc:sldMk cId="2678361614" sldId="349"/>
            <ac:picMk id="5" creationId="{013067A8-09F0-25E5-495F-CFFC3D80EC6B}"/>
          </ac:picMkLst>
        </pc:picChg>
      </pc:sldChg>
      <pc:sldChg chg="addSp delSp modSp add mod modTransition modAnim modNotesTx">
        <pc:chgData name="Peter Ireland" userId="099eeac43f9b587b" providerId="LiveId" clId="{89DCE78F-57AD-44B4-99F3-5E4C30F8DF2C}" dt="2026-05-23T20:59:11.238" v="17052"/>
        <pc:sldMkLst>
          <pc:docMk/>
          <pc:sldMk cId="2295174128" sldId="350"/>
        </pc:sldMkLst>
        <pc:spChg chg="add mod">
          <ac:chgData name="Peter Ireland" userId="099eeac43f9b587b" providerId="LiveId" clId="{89DCE78F-57AD-44B4-99F3-5E4C30F8DF2C}" dt="2026-05-20T18:16:47.965" v="6684" actId="12788"/>
          <ac:spMkLst>
            <pc:docMk/>
            <pc:sldMk cId="2295174128" sldId="350"/>
            <ac:spMk id="4" creationId="{4E648DBE-F528-62DE-73C1-8CC9F6FEF7C5}"/>
          </ac:spMkLst>
        </pc:spChg>
        <pc:picChg chg="add mod">
          <ac:chgData name="Peter Ireland" userId="099eeac43f9b587b" providerId="LiveId" clId="{89DCE78F-57AD-44B4-99F3-5E4C30F8DF2C}" dt="2026-05-20T18:13:21.213" v="6594"/>
          <ac:picMkLst>
            <pc:docMk/>
            <pc:sldMk cId="2295174128" sldId="350"/>
            <ac:picMk id="3" creationId="{F04B173C-8A0D-D4A7-A4FD-E71A9A090DE6}"/>
          </ac:picMkLst>
        </pc:picChg>
        <pc:picChg chg="add del mod">
          <ac:chgData name="Peter Ireland" userId="099eeac43f9b587b" providerId="LiveId" clId="{89DCE78F-57AD-44B4-99F3-5E4C30F8DF2C}" dt="2026-05-23T20:59:11.238" v="17052"/>
          <ac:picMkLst>
            <pc:docMk/>
            <pc:sldMk cId="2295174128" sldId="350"/>
            <ac:picMk id="5" creationId="{5EC3D2B4-9DC9-D59C-CAB0-2018150CA771}"/>
          </ac:picMkLst>
        </pc:picChg>
      </pc:sldChg>
      <pc:sldChg chg="addSp delSp modSp add mod modTransition modAnim modNotesTx">
        <pc:chgData name="Peter Ireland" userId="099eeac43f9b587b" providerId="LiveId" clId="{89DCE78F-57AD-44B4-99F3-5E4C30F8DF2C}" dt="2026-05-23T20:59:11.238" v="17052"/>
        <pc:sldMkLst>
          <pc:docMk/>
          <pc:sldMk cId="2225991272" sldId="351"/>
        </pc:sldMkLst>
        <pc:spChg chg="add mod">
          <ac:chgData name="Peter Ireland" userId="099eeac43f9b587b" providerId="LiveId" clId="{89DCE78F-57AD-44B4-99F3-5E4C30F8DF2C}" dt="2026-05-20T18:18:17.318" v="6770" actId="20577"/>
          <ac:spMkLst>
            <pc:docMk/>
            <pc:sldMk cId="2225991272" sldId="351"/>
            <ac:spMk id="7" creationId="{3FE776D4-D79D-59CF-A37B-055DA26C4092}"/>
          </ac:spMkLst>
        </pc:spChg>
        <pc:picChg chg="add del mod">
          <ac:chgData name="Peter Ireland" userId="099eeac43f9b587b" providerId="LiveId" clId="{89DCE78F-57AD-44B4-99F3-5E4C30F8DF2C}" dt="2026-05-23T20:59:11.238" v="17052"/>
          <ac:picMkLst>
            <pc:docMk/>
            <pc:sldMk cId="2225991272" sldId="351"/>
            <ac:picMk id="3" creationId="{020D21D7-3669-8C05-811F-19008C9B41BA}"/>
          </ac:picMkLst>
        </pc:picChg>
        <pc:picChg chg="add mod">
          <ac:chgData name="Peter Ireland" userId="099eeac43f9b587b" providerId="LiveId" clId="{89DCE78F-57AD-44B4-99F3-5E4C30F8DF2C}" dt="2026-05-20T18:17:57.845" v="6707" actId="1035"/>
          <ac:picMkLst>
            <pc:docMk/>
            <pc:sldMk cId="2225991272" sldId="351"/>
            <ac:picMk id="4" creationId="{006277E5-0224-EBDC-E624-B69B5075B651}"/>
          </ac:picMkLst>
        </pc:picChg>
        <pc:picChg chg="add mod">
          <ac:chgData name="Peter Ireland" userId="099eeac43f9b587b" providerId="LiveId" clId="{89DCE78F-57AD-44B4-99F3-5E4C30F8DF2C}" dt="2026-05-20T18:17:57.845" v="6707" actId="1035"/>
          <ac:picMkLst>
            <pc:docMk/>
            <pc:sldMk cId="2225991272" sldId="351"/>
            <ac:picMk id="6" creationId="{F49EE212-A7F6-E3B5-C9D7-A7539A7AF70A}"/>
          </ac:picMkLst>
        </pc:picChg>
      </pc:sldChg>
      <pc:sldChg chg="addSp delSp modSp add mod modTransition addAnim delAnim modAnim modNotesTx">
        <pc:chgData name="Peter Ireland" userId="099eeac43f9b587b" providerId="LiveId" clId="{89DCE78F-57AD-44B4-99F3-5E4C30F8DF2C}" dt="2026-05-23T22:15:49.798" v="18580" actId="20577"/>
        <pc:sldMkLst>
          <pc:docMk/>
          <pc:sldMk cId="2903841806" sldId="352"/>
        </pc:sldMkLst>
        <pc:spChg chg="mod">
          <ac:chgData name="Peter Ireland" userId="099eeac43f9b587b" providerId="LiveId" clId="{89DCE78F-57AD-44B4-99F3-5E4C30F8DF2C}" dt="2026-05-20T21:40:18.630" v="10210" actId="20577"/>
          <ac:spMkLst>
            <pc:docMk/>
            <pc:sldMk cId="2903841806" sldId="352"/>
            <ac:spMk id="2" creationId="{D023EBF0-33F9-B934-4626-3EF37135080E}"/>
          </ac:spMkLst>
        </pc:spChg>
        <pc:spChg chg="mod">
          <ac:chgData name="Peter Ireland" userId="099eeac43f9b587b" providerId="LiveId" clId="{89DCE78F-57AD-44B4-99F3-5E4C30F8DF2C}" dt="2026-05-23T22:15:49.798" v="18580" actId="20577"/>
          <ac:spMkLst>
            <pc:docMk/>
            <pc:sldMk cId="2903841806" sldId="352"/>
            <ac:spMk id="3" creationId="{59B29E5C-4542-EAC2-8F87-2F0E3A85A2AC}"/>
          </ac:spMkLst>
        </pc:spChg>
        <pc:picChg chg="add del mod">
          <ac:chgData name="Peter Ireland" userId="099eeac43f9b587b" providerId="LiveId" clId="{89DCE78F-57AD-44B4-99F3-5E4C30F8DF2C}" dt="2026-05-23T20:59:11.238" v="17052"/>
          <ac:picMkLst>
            <pc:docMk/>
            <pc:sldMk cId="2903841806" sldId="352"/>
            <ac:picMk id="5" creationId="{140C5CE9-EFD8-947B-E935-D5D87FBB9542}"/>
          </ac:picMkLst>
        </pc:picChg>
      </pc:sldChg>
      <pc:sldChg chg="addSp delSp modSp add mod modTransition addAnim delAnim modAnim modNotesTx">
        <pc:chgData name="Peter Ireland" userId="099eeac43f9b587b" providerId="LiveId" clId="{89DCE78F-57AD-44B4-99F3-5E4C30F8DF2C}" dt="2026-05-23T22:21:25.277" v="18677" actId="20577"/>
        <pc:sldMkLst>
          <pc:docMk/>
          <pc:sldMk cId="333334555" sldId="353"/>
        </pc:sldMkLst>
        <pc:spChg chg="mod">
          <ac:chgData name="Peter Ireland" userId="099eeac43f9b587b" providerId="LiveId" clId="{89DCE78F-57AD-44B4-99F3-5E4C30F8DF2C}" dt="2026-05-20T21:40:45.452" v="10218" actId="20577"/>
          <ac:spMkLst>
            <pc:docMk/>
            <pc:sldMk cId="333334555" sldId="353"/>
            <ac:spMk id="2" creationId="{D29EC03F-A064-2DB1-F49A-A9E261BF6554}"/>
          </ac:spMkLst>
        </pc:spChg>
        <pc:spChg chg="mod">
          <ac:chgData name="Peter Ireland" userId="099eeac43f9b587b" providerId="LiveId" clId="{89DCE78F-57AD-44B4-99F3-5E4C30F8DF2C}" dt="2026-05-23T22:21:25.277" v="18677" actId="20577"/>
          <ac:spMkLst>
            <pc:docMk/>
            <pc:sldMk cId="333334555" sldId="353"/>
            <ac:spMk id="3" creationId="{71A78E48-7FDA-5F2B-61A4-0041D892A454}"/>
          </ac:spMkLst>
        </pc:spChg>
        <pc:picChg chg="add del mod">
          <ac:chgData name="Peter Ireland" userId="099eeac43f9b587b" providerId="LiveId" clId="{89DCE78F-57AD-44B4-99F3-5E4C30F8DF2C}" dt="2026-05-23T20:59:11.238" v="17052"/>
          <ac:picMkLst>
            <pc:docMk/>
            <pc:sldMk cId="333334555" sldId="353"/>
            <ac:picMk id="5" creationId="{C0390D71-65DD-4826-9DBC-5EF84CC7A0FC}"/>
          </ac:picMkLst>
        </pc:picChg>
      </pc:sldChg>
      <pc:sldChg chg="addSp delSp modSp add mod modTransition addAnim delAnim modAnim modNotesTx">
        <pc:chgData name="Peter Ireland" userId="099eeac43f9b587b" providerId="LiveId" clId="{89DCE78F-57AD-44B4-99F3-5E4C30F8DF2C}" dt="2026-05-23T22:27:21.960" v="18715" actId="20577"/>
        <pc:sldMkLst>
          <pc:docMk/>
          <pc:sldMk cId="4282408850" sldId="354"/>
        </pc:sldMkLst>
        <pc:spChg chg="mod">
          <ac:chgData name="Peter Ireland" userId="099eeac43f9b587b" providerId="LiveId" clId="{89DCE78F-57AD-44B4-99F3-5E4C30F8DF2C}" dt="2026-05-23T22:22:57.259" v="18680" actId="20577"/>
          <ac:spMkLst>
            <pc:docMk/>
            <pc:sldMk cId="4282408850" sldId="354"/>
            <ac:spMk id="2" creationId="{F36B8697-3BF6-4058-9EDE-B66CACC44DAE}"/>
          </ac:spMkLst>
        </pc:spChg>
        <pc:spChg chg="mod">
          <ac:chgData name="Peter Ireland" userId="099eeac43f9b587b" providerId="LiveId" clId="{89DCE78F-57AD-44B4-99F3-5E4C30F8DF2C}" dt="2026-05-23T22:27:21.960" v="18715" actId="20577"/>
          <ac:spMkLst>
            <pc:docMk/>
            <pc:sldMk cId="4282408850" sldId="354"/>
            <ac:spMk id="3" creationId="{85D7D217-11EE-311E-E8CC-E31E06A48B1B}"/>
          </ac:spMkLst>
        </pc:spChg>
        <pc:picChg chg="add del mod">
          <ac:chgData name="Peter Ireland" userId="099eeac43f9b587b" providerId="LiveId" clId="{89DCE78F-57AD-44B4-99F3-5E4C30F8DF2C}" dt="2026-05-23T20:59:11.238" v="17052"/>
          <ac:picMkLst>
            <pc:docMk/>
            <pc:sldMk cId="4282408850" sldId="354"/>
            <ac:picMk id="5" creationId="{E68DDF47-E45D-E0E0-EA1F-F526FCECB328}"/>
          </ac:picMkLst>
        </pc:picChg>
      </pc:sldChg>
      <pc:sldChg chg="addSp delSp modSp add mod modTransition addAnim delAnim modAnim modNotesTx">
        <pc:chgData name="Peter Ireland" userId="099eeac43f9b587b" providerId="LiveId" clId="{89DCE78F-57AD-44B4-99F3-5E4C30F8DF2C}" dt="2026-05-23T22:29:26.103" v="18852" actId="6549"/>
        <pc:sldMkLst>
          <pc:docMk/>
          <pc:sldMk cId="2890224563" sldId="355"/>
        </pc:sldMkLst>
        <pc:spChg chg="mod">
          <ac:chgData name="Peter Ireland" userId="099eeac43f9b587b" providerId="LiveId" clId="{89DCE78F-57AD-44B4-99F3-5E4C30F8DF2C}" dt="2026-05-20T19:21:58.716" v="9263" actId="20577"/>
          <ac:spMkLst>
            <pc:docMk/>
            <pc:sldMk cId="2890224563" sldId="355"/>
            <ac:spMk id="2" creationId="{1E1BCE61-5595-5E96-6554-267794EE3CCA}"/>
          </ac:spMkLst>
        </pc:spChg>
        <pc:spChg chg="mod">
          <ac:chgData name="Peter Ireland" userId="099eeac43f9b587b" providerId="LiveId" clId="{89DCE78F-57AD-44B4-99F3-5E4C30F8DF2C}" dt="2026-05-23T22:29:26.103" v="18852" actId="6549"/>
          <ac:spMkLst>
            <pc:docMk/>
            <pc:sldMk cId="2890224563" sldId="355"/>
            <ac:spMk id="3" creationId="{DEC9B8F0-1ABB-32C3-9271-4720B4F58EC1}"/>
          </ac:spMkLst>
        </pc:spChg>
        <pc:picChg chg="add del mod">
          <ac:chgData name="Peter Ireland" userId="099eeac43f9b587b" providerId="LiveId" clId="{89DCE78F-57AD-44B4-99F3-5E4C30F8DF2C}" dt="2026-05-23T20:59:11.238" v="17052"/>
          <ac:picMkLst>
            <pc:docMk/>
            <pc:sldMk cId="2890224563" sldId="355"/>
            <ac:picMk id="5" creationId="{6EBB3747-7707-9D0C-6CD6-9DFCFC188B63}"/>
          </ac:picMkLst>
        </pc:picChg>
      </pc:sldChg>
      <pc:sldChg chg="addSp delSp modSp add mod modTransition addAnim delAnim modAnim">
        <pc:chgData name="Peter Ireland" userId="099eeac43f9b587b" providerId="LiveId" clId="{89DCE78F-57AD-44B4-99F3-5E4C30F8DF2C}" dt="2026-05-23T21:27:02.255" v="17501"/>
        <pc:sldMkLst>
          <pc:docMk/>
          <pc:sldMk cId="1878652602" sldId="356"/>
        </pc:sldMkLst>
        <pc:spChg chg="mod">
          <ac:chgData name="Peter Ireland" userId="099eeac43f9b587b" providerId="LiveId" clId="{89DCE78F-57AD-44B4-99F3-5E4C30F8DF2C}" dt="2026-05-20T19:30:13.351" v="9502" actId="20577"/>
          <ac:spMkLst>
            <pc:docMk/>
            <pc:sldMk cId="1878652602" sldId="356"/>
            <ac:spMk id="2" creationId="{4F59411F-C2CF-366A-9A32-325ACB58CDCF}"/>
          </ac:spMkLst>
        </pc:spChg>
        <pc:spChg chg="mod">
          <ac:chgData name="Peter Ireland" userId="099eeac43f9b587b" providerId="LiveId" clId="{89DCE78F-57AD-44B4-99F3-5E4C30F8DF2C}" dt="2026-05-23T21:26:46.153" v="17500" actId="20577"/>
          <ac:spMkLst>
            <pc:docMk/>
            <pc:sldMk cId="1878652602" sldId="356"/>
            <ac:spMk id="3" creationId="{1BA86AA7-19BC-13E7-762B-1C90FC07A519}"/>
          </ac:spMkLst>
        </pc:spChg>
        <pc:picChg chg="add del mod">
          <ac:chgData name="Peter Ireland" userId="099eeac43f9b587b" providerId="LiveId" clId="{89DCE78F-57AD-44B4-99F3-5E4C30F8DF2C}" dt="2026-05-23T20:59:11.238" v="17052"/>
          <ac:picMkLst>
            <pc:docMk/>
            <pc:sldMk cId="1878652602" sldId="356"/>
            <ac:picMk id="5" creationId="{2AF7C2D8-223D-7809-B648-6AEDB62B7710}"/>
          </ac:picMkLst>
        </pc:picChg>
      </pc:sldChg>
      <pc:sldChg chg="addSp delSp modSp add mod modTransition modAnim modNotesTx">
        <pc:chgData name="Peter Ireland" userId="099eeac43f9b587b" providerId="LiveId" clId="{89DCE78F-57AD-44B4-99F3-5E4C30F8DF2C}" dt="2026-05-23T21:35:21.946" v="17931" actId="20577"/>
        <pc:sldMkLst>
          <pc:docMk/>
          <pc:sldMk cId="2583757821" sldId="357"/>
        </pc:sldMkLst>
        <pc:spChg chg="mod">
          <ac:chgData name="Peter Ireland" userId="099eeac43f9b587b" providerId="LiveId" clId="{89DCE78F-57AD-44B4-99F3-5E4C30F8DF2C}" dt="2026-05-21T15:10:06.621" v="12113" actId="1036"/>
          <ac:spMkLst>
            <pc:docMk/>
            <pc:sldMk cId="2583757821" sldId="357"/>
            <ac:spMk id="2" creationId="{A3005DDB-C04A-85B4-DFBB-D6694F4545A0}"/>
          </ac:spMkLst>
        </pc:spChg>
        <pc:spChg chg="mod">
          <ac:chgData name="Peter Ireland" userId="099eeac43f9b587b" providerId="LiveId" clId="{89DCE78F-57AD-44B4-99F3-5E4C30F8DF2C}" dt="2026-05-20T22:59:57.303" v="10881" actId="1036"/>
          <ac:spMkLst>
            <pc:docMk/>
            <pc:sldMk cId="2583757821" sldId="357"/>
            <ac:spMk id="3" creationId="{F701F2BF-C2CC-42AF-B5C9-AB3A2FD02D8B}"/>
          </ac:spMkLst>
        </pc:spChg>
        <pc:picChg chg="add del mod">
          <ac:chgData name="Peter Ireland" userId="099eeac43f9b587b" providerId="LiveId" clId="{89DCE78F-57AD-44B4-99F3-5E4C30F8DF2C}" dt="2026-05-23T20:59:11.238" v="17052"/>
          <ac:picMkLst>
            <pc:docMk/>
            <pc:sldMk cId="2583757821" sldId="357"/>
            <ac:picMk id="5" creationId="{832E55DC-965C-992B-0428-2C458A83B710}"/>
          </ac:picMkLst>
        </pc:picChg>
      </pc:sldChg>
      <pc:sldChg chg="addSp delSp modSp add mod modTransition modAnim modNotesTx">
        <pc:chgData name="Peter Ireland" userId="099eeac43f9b587b" providerId="LiveId" clId="{89DCE78F-57AD-44B4-99F3-5E4C30F8DF2C}" dt="2026-05-23T21:41:44.784" v="18107" actId="20577"/>
        <pc:sldMkLst>
          <pc:docMk/>
          <pc:sldMk cId="1053957729" sldId="358"/>
        </pc:sldMkLst>
        <pc:spChg chg="mod">
          <ac:chgData name="Peter Ireland" userId="099eeac43f9b587b" providerId="LiveId" clId="{89DCE78F-57AD-44B4-99F3-5E4C30F8DF2C}" dt="2026-05-20T23:16:00.725" v="11089" actId="20577"/>
          <ac:spMkLst>
            <pc:docMk/>
            <pc:sldMk cId="1053957729" sldId="358"/>
            <ac:spMk id="2" creationId="{871B5923-DB12-9B25-F87B-11F75B4F81BE}"/>
          </ac:spMkLst>
        </pc:spChg>
        <pc:picChg chg="add del mod">
          <ac:chgData name="Peter Ireland" userId="099eeac43f9b587b" providerId="LiveId" clId="{89DCE78F-57AD-44B4-99F3-5E4C30F8DF2C}" dt="2026-05-23T20:59:11.238" v="17052"/>
          <ac:picMkLst>
            <pc:docMk/>
            <pc:sldMk cId="1053957729" sldId="358"/>
            <ac:picMk id="4" creationId="{A31114F1-CC75-8CCF-49C9-AEED0F274695}"/>
          </ac:picMkLst>
        </pc:picChg>
        <pc:picChg chg="add mod">
          <ac:chgData name="Peter Ireland" userId="099eeac43f9b587b" providerId="LiveId" clId="{89DCE78F-57AD-44B4-99F3-5E4C30F8DF2C}" dt="2026-05-20T21:39:29.620" v="10195" actId="1076"/>
          <ac:picMkLst>
            <pc:docMk/>
            <pc:sldMk cId="1053957729" sldId="358"/>
            <ac:picMk id="6" creationId="{D56D23B9-255D-7562-FBA1-ED8C4FD730FB}"/>
          </ac:picMkLst>
        </pc:picChg>
      </pc:sldChg>
      <pc:sldChg chg="addSp delSp modSp add mod modTransition modAnim">
        <pc:chgData name="Peter Ireland" userId="099eeac43f9b587b" providerId="LiveId" clId="{89DCE78F-57AD-44B4-99F3-5E4C30F8DF2C}" dt="2026-05-23T21:39:38.041" v="18020" actId="20577"/>
        <pc:sldMkLst>
          <pc:docMk/>
          <pc:sldMk cId="2676207652" sldId="359"/>
        </pc:sldMkLst>
        <pc:spChg chg="mod">
          <ac:chgData name="Peter Ireland" userId="099eeac43f9b587b" providerId="LiveId" clId="{89DCE78F-57AD-44B4-99F3-5E4C30F8DF2C}" dt="2026-05-23T21:39:38.041" v="18020" actId="20577"/>
          <ac:spMkLst>
            <pc:docMk/>
            <pc:sldMk cId="2676207652" sldId="359"/>
            <ac:spMk id="2" creationId="{A2822CF0-FA22-3BCA-65E6-3ADDB1C44EC5}"/>
          </ac:spMkLst>
        </pc:spChg>
        <pc:picChg chg="add del mod">
          <ac:chgData name="Peter Ireland" userId="099eeac43f9b587b" providerId="LiveId" clId="{89DCE78F-57AD-44B4-99F3-5E4C30F8DF2C}" dt="2026-05-23T20:59:11.238" v="17052"/>
          <ac:picMkLst>
            <pc:docMk/>
            <pc:sldMk cId="2676207652" sldId="359"/>
            <ac:picMk id="4" creationId="{C065F159-1693-8B1C-5448-90EA527DC1EF}"/>
          </ac:picMkLst>
        </pc:picChg>
      </pc:sldChg>
      <pc:sldChg chg="addSp delSp modSp new mod modClrScheme chgLayout modNotesTx">
        <pc:chgData name="Peter Ireland" userId="099eeac43f9b587b" providerId="LiveId" clId="{89DCE78F-57AD-44B4-99F3-5E4C30F8DF2C}" dt="2026-05-23T21:54:20.320" v="18445" actId="20577"/>
        <pc:sldMkLst>
          <pc:docMk/>
          <pc:sldMk cId="201504301" sldId="360"/>
        </pc:sldMkLst>
        <pc:spChg chg="add mod ord">
          <ac:chgData name="Peter Ireland" userId="099eeac43f9b587b" providerId="LiveId" clId="{89DCE78F-57AD-44B4-99F3-5E4C30F8DF2C}" dt="2026-05-23T21:52:55.399" v="18356" actId="20577"/>
          <ac:spMkLst>
            <pc:docMk/>
            <pc:sldMk cId="201504301" sldId="360"/>
            <ac:spMk id="6" creationId="{76CE0C2A-39B0-4B1D-417B-B1FE60A6121D}"/>
          </ac:spMkLst>
        </pc:spChg>
        <pc:spChg chg="add del mod ord">
          <ac:chgData name="Peter Ireland" userId="099eeac43f9b587b" providerId="LiveId" clId="{89DCE78F-57AD-44B4-99F3-5E4C30F8DF2C}" dt="2026-05-23T21:52:59.471" v="18357" actId="478"/>
          <ac:spMkLst>
            <pc:docMk/>
            <pc:sldMk cId="201504301" sldId="360"/>
            <ac:spMk id="7" creationId="{6A915FE6-8FF8-62BF-7425-2E98CA4F1395}"/>
          </ac:spMkLst>
        </pc:spChg>
        <pc:picChg chg="add del">
          <ac:chgData name="Peter Ireland" userId="099eeac43f9b587b" providerId="LiveId" clId="{89DCE78F-57AD-44B4-99F3-5E4C30F8DF2C}" dt="2026-05-23T21:49:20.129" v="18320" actId="478"/>
          <ac:picMkLst>
            <pc:docMk/>
            <pc:sldMk cId="201504301" sldId="360"/>
            <ac:picMk id="3" creationId="{7682AB8F-AF4F-7078-7DDF-3976E8661362}"/>
          </ac:picMkLst>
        </pc:picChg>
        <pc:picChg chg="add mod">
          <ac:chgData name="Peter Ireland" userId="099eeac43f9b587b" providerId="LiveId" clId="{89DCE78F-57AD-44B4-99F3-5E4C30F8DF2C}" dt="2026-05-23T21:53:12.915" v="18361" actId="1076"/>
          <ac:picMkLst>
            <pc:docMk/>
            <pc:sldMk cId="201504301" sldId="360"/>
            <ac:picMk id="5" creationId="{50DC2876-B7DF-7D7B-B33D-5CA9C44200F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022A2D-42FA-4553-8772-8DAE87B769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FDD895D-FAE0-4BCC-A867-FF4B70D9BF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68A188-91E3-4091-B70E-E1E6D807C522}" type="datetimeFigureOut">
              <a:rPr lang="en-US" smtClean="0"/>
              <a:t>5/24/2026</a:t>
            </a:fld>
            <a:endParaRPr lang="en-US" dirty="0"/>
          </a:p>
        </p:txBody>
      </p:sp>
      <p:sp>
        <p:nvSpPr>
          <p:cNvPr id="4" name="Footer Placeholder 3">
            <a:extLst>
              <a:ext uri="{FF2B5EF4-FFF2-40B4-BE49-F238E27FC236}">
                <a16:creationId xmlns:a16="http://schemas.microsoft.com/office/drawing/2014/main" id="{4C4706EC-595E-4FD0-9EC4-968864CC93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699D8E-A980-43D3-BFB9-0812FFA36A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4EE72E-E5A5-44ED-A736-DB8D8EE9B4C6}" type="slidenum">
              <a:rPr lang="en-US" smtClean="0"/>
              <a:t>‹#›</a:t>
            </a:fld>
            <a:endParaRPr lang="en-US" dirty="0"/>
          </a:p>
        </p:txBody>
      </p:sp>
    </p:spTree>
    <p:extLst>
      <p:ext uri="{BB962C8B-B14F-4D97-AF65-F5344CB8AC3E}">
        <p14:creationId xmlns:p14="http://schemas.microsoft.com/office/powerpoint/2010/main" val="3946174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02412-B176-4E06-823F-C66FEB3E21FB}" type="datetimeFigureOut">
              <a:rPr lang="en-US" smtClean="0"/>
              <a:t>5/24/2026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42FC2-A162-47B3-989B-571A62414964}" type="slidenum">
              <a:rPr lang="en-US" smtClean="0"/>
              <a:t>‹#›</a:t>
            </a:fld>
            <a:endParaRPr lang="en-US" dirty="0"/>
          </a:p>
        </p:txBody>
      </p:sp>
    </p:spTree>
    <p:extLst>
      <p:ext uri="{BB962C8B-B14F-4D97-AF65-F5344CB8AC3E}">
        <p14:creationId xmlns:p14="http://schemas.microsoft.com/office/powerpoint/2010/main" val="3891327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prayer.</a:t>
            </a:r>
          </a:p>
          <a:p>
            <a:endParaRPr lang="en-US" dirty="0"/>
          </a:p>
          <a:p>
            <a:r>
              <a:rPr lang="en-US" dirty="0"/>
              <a:t>Thanks for having me as a guest teacher.</a:t>
            </a:r>
          </a:p>
          <a:p>
            <a:endParaRPr lang="en-US" dirty="0"/>
          </a:p>
          <a:p>
            <a:r>
              <a:rPr lang="en-US" dirty="0"/>
              <a:t>I want to share a lesson on the last chapter of Jonah.</a:t>
            </a:r>
          </a:p>
        </p:txBody>
      </p:sp>
      <p:sp>
        <p:nvSpPr>
          <p:cNvPr id="4" name="Slide Number Placeholder 3"/>
          <p:cNvSpPr>
            <a:spLocks noGrp="1"/>
          </p:cNvSpPr>
          <p:nvPr>
            <p:ph type="sldNum" sz="quarter" idx="5"/>
          </p:nvPr>
        </p:nvSpPr>
        <p:spPr/>
        <p:txBody>
          <a:bodyPr/>
          <a:lstStyle/>
          <a:p>
            <a:fld id="{8D942FC2-A162-47B3-989B-571A62414964}" type="slidenum">
              <a:rPr lang="en-US" smtClean="0"/>
              <a:t>1</a:t>
            </a:fld>
            <a:endParaRPr lang="en-US" dirty="0"/>
          </a:p>
        </p:txBody>
      </p:sp>
    </p:spTree>
    <p:extLst>
      <p:ext uri="{BB962C8B-B14F-4D97-AF65-F5344CB8AC3E}">
        <p14:creationId xmlns:p14="http://schemas.microsoft.com/office/powerpoint/2010/main" val="1037508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6C437-D488-58BF-5EE8-B0B141469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0707D-C2CA-A823-6F15-D3CD920D60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0EF69-3D92-7451-F75A-6D69BCD7C3C5}"/>
              </a:ext>
            </a:extLst>
          </p:cNvPr>
          <p:cNvSpPr>
            <a:spLocks noGrp="1"/>
          </p:cNvSpPr>
          <p:nvPr>
            <p:ph type="body" idx="1"/>
          </p:nvPr>
        </p:nvSpPr>
        <p:spPr/>
        <p:txBody>
          <a:bodyPr/>
          <a:lstStyle/>
          <a:p>
            <a:r>
              <a:rPr lang="en-US" dirty="0"/>
              <a:t>This passage from when Moses met with God to receive the second copy of the Ten Commandments after the Golden Calf incident. The whole passage would have been familiar to the audience and is referenced multiple times in the Old Testament. Jonah’s complaint is the God’s love is only supposed to be for us, his people! Left unsaid is that God’s punishment is supposed to be for others, not us. Hosea’s prophecy indicates that Israel continued to be unrepentant., but Jonah is only judging others: Nineveh and God!</a:t>
            </a:r>
          </a:p>
          <a:p>
            <a:endParaRPr lang="en-US" dirty="0"/>
          </a:p>
          <a:p>
            <a:r>
              <a:rPr lang="en-US" dirty="0"/>
              <a:t>Divine Mercy and Divine Justice. A key element of the Mosaic </a:t>
            </a:r>
            <a:r>
              <a:rPr lang="en-US" dirty="0" err="1"/>
              <a:t>Covenent</a:t>
            </a:r>
            <a:r>
              <a:rPr lang="en-US" dirty="0"/>
              <a:t>. God rewards faithfulness but disciplines disobedience.</a:t>
            </a:r>
          </a:p>
        </p:txBody>
      </p:sp>
      <p:sp>
        <p:nvSpPr>
          <p:cNvPr id="4" name="Slide Number Placeholder 3">
            <a:extLst>
              <a:ext uri="{FF2B5EF4-FFF2-40B4-BE49-F238E27FC236}">
                <a16:creationId xmlns:a16="http://schemas.microsoft.com/office/drawing/2014/main" id="{4716941F-546D-8B0F-04A1-C38025B1BDC8}"/>
              </a:ext>
            </a:extLst>
          </p:cNvPr>
          <p:cNvSpPr>
            <a:spLocks noGrp="1"/>
          </p:cNvSpPr>
          <p:nvPr>
            <p:ph type="sldNum" sz="quarter" idx="5"/>
          </p:nvPr>
        </p:nvSpPr>
        <p:spPr/>
        <p:txBody>
          <a:bodyPr/>
          <a:lstStyle/>
          <a:p>
            <a:fld id="{8D942FC2-A162-47B3-989B-571A62414964}" type="slidenum">
              <a:rPr lang="en-US" smtClean="0"/>
              <a:t>10</a:t>
            </a:fld>
            <a:endParaRPr lang="en-US" dirty="0"/>
          </a:p>
        </p:txBody>
      </p:sp>
    </p:spTree>
    <p:extLst>
      <p:ext uri="{BB962C8B-B14F-4D97-AF65-F5344CB8AC3E}">
        <p14:creationId xmlns:p14="http://schemas.microsoft.com/office/powerpoint/2010/main" val="1221694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CE78C-5446-DEAD-7D4F-526F45496C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EC0E1-9F23-303F-5829-FEED1A514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A536A2-C69D-3811-8858-F8CE64E78280}"/>
              </a:ext>
            </a:extLst>
          </p:cNvPr>
          <p:cNvSpPr>
            <a:spLocks noGrp="1"/>
          </p:cNvSpPr>
          <p:nvPr>
            <p:ph type="body" idx="1"/>
          </p:nvPr>
        </p:nvSpPr>
        <p:spPr/>
        <p:txBody>
          <a:bodyPr/>
          <a:lstStyle/>
          <a:p>
            <a:pPr marL="0" indent="0">
              <a:buNone/>
            </a:pPr>
            <a:r>
              <a:rPr lang="en-US" dirty="0"/>
              <a:t>When I was given the opportunity to retire early from Oil and Gas, I embraced the idea of serving with Samaritan’s Purse in International Disaster Relief, believing my international experience made me a perfect fit. Janet and I had enjoyed sending shoeboxes with their Operation Christmas Child for many years. I applied, and we even thought about moving to their headquarters in Boone, NC. It was an exciting time.</a:t>
            </a:r>
          </a:p>
          <a:p>
            <a:pPr marL="0" indent="0">
              <a:buNone/>
            </a:pPr>
            <a:endParaRPr lang="en-US" dirty="0"/>
          </a:p>
          <a:p>
            <a:pPr marL="0" indent="0">
              <a:buNone/>
            </a:pPr>
            <a:r>
              <a:rPr lang="en-US" dirty="0"/>
              <a:t>However… in the final interview after an arduous multistage process, when I was about to ask when I’d hear about my first deployment, the interviewer told me, seemingly out of nowhere, that they were going with other candidates. Wow! </a:t>
            </a:r>
          </a:p>
          <a:p>
            <a:pPr marL="0" indent="0">
              <a:buNone/>
            </a:pPr>
            <a:r>
              <a:rPr lang="en-US" dirty="0"/>
              <a:t>It took too long for my ego to recover, and to accept that God had a better plan for me. So let’s look at what Jonah did.</a:t>
            </a:r>
          </a:p>
        </p:txBody>
      </p:sp>
      <p:sp>
        <p:nvSpPr>
          <p:cNvPr id="4" name="Slide Number Placeholder 3">
            <a:extLst>
              <a:ext uri="{FF2B5EF4-FFF2-40B4-BE49-F238E27FC236}">
                <a16:creationId xmlns:a16="http://schemas.microsoft.com/office/drawing/2014/main" id="{F6B7DC5A-7C90-5211-F50B-0D40DE445E60}"/>
              </a:ext>
            </a:extLst>
          </p:cNvPr>
          <p:cNvSpPr>
            <a:spLocks noGrp="1"/>
          </p:cNvSpPr>
          <p:nvPr>
            <p:ph type="sldNum" sz="quarter" idx="5"/>
          </p:nvPr>
        </p:nvSpPr>
        <p:spPr/>
        <p:txBody>
          <a:bodyPr/>
          <a:lstStyle/>
          <a:p>
            <a:fld id="{8D942FC2-A162-47B3-989B-571A62414964}" type="slidenum">
              <a:rPr lang="en-US" smtClean="0"/>
              <a:t>11</a:t>
            </a:fld>
            <a:endParaRPr lang="en-US" dirty="0"/>
          </a:p>
        </p:txBody>
      </p:sp>
    </p:spTree>
    <p:extLst>
      <p:ext uri="{BB962C8B-B14F-4D97-AF65-F5344CB8AC3E}">
        <p14:creationId xmlns:p14="http://schemas.microsoft.com/office/powerpoint/2010/main" val="2006275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40219-5F09-82E1-844C-B99E8239FE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8F260-C8B4-9965-D1E3-32E05E9CC1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FC8F27-7977-BDF7-40C1-B6A04AAF1480}"/>
              </a:ext>
            </a:extLst>
          </p:cNvPr>
          <p:cNvSpPr>
            <a:spLocks noGrp="1"/>
          </p:cNvSpPr>
          <p:nvPr>
            <p:ph type="body" idx="1"/>
          </p:nvPr>
        </p:nvSpPr>
        <p:spPr/>
        <p:txBody>
          <a:bodyPr/>
          <a:lstStyle/>
          <a:p>
            <a:pPr marL="0" indent="0">
              <a:buNone/>
            </a:pPr>
            <a:endParaRPr lang="en-US" dirty="0"/>
          </a:p>
          <a:p>
            <a:pPr marL="0" indent="0">
              <a:buNone/>
            </a:pPr>
            <a:endParaRPr lang="en-US" dirty="0"/>
          </a:p>
          <a:p>
            <a:pPr marL="0" indent="0">
              <a:buNone/>
            </a:pPr>
            <a:r>
              <a:rPr lang="en-US" dirty="0"/>
              <a:t>After God’s plan for Nineveh:</a:t>
            </a:r>
          </a:p>
          <a:p>
            <a:pPr marL="0" indent="0">
              <a:buNone/>
            </a:pPr>
            <a:r>
              <a:rPr lang="en-US" dirty="0"/>
              <a:t>If we try to understand God fully and explain everything about him, we put him into a manmade box. We risk creating a God in our image, forgetting that God made us in his image.</a:t>
            </a:r>
          </a:p>
          <a:p>
            <a:pPr marL="0" indent="0">
              <a:buNone/>
            </a:pPr>
            <a:endParaRPr lang="en-US" dirty="0"/>
          </a:p>
          <a:p>
            <a:pPr marL="0" indent="0">
              <a:buNone/>
            </a:pPr>
            <a:r>
              <a:rPr lang="en-US" dirty="0"/>
              <a:t>I like the PRAY acronym because it’s easy to remember!</a:t>
            </a:r>
          </a:p>
          <a:p>
            <a:pPr marL="0" indent="0">
              <a:buNone/>
            </a:pPr>
            <a:endParaRPr lang="en-US" dirty="0"/>
          </a:p>
          <a:p>
            <a:pPr marL="0" indent="0">
              <a:buNone/>
            </a:pPr>
            <a:r>
              <a:rPr lang="en-US" dirty="0"/>
              <a:t>Let’s see what happens after God challenged Jonah.</a:t>
            </a:r>
          </a:p>
        </p:txBody>
      </p:sp>
      <p:sp>
        <p:nvSpPr>
          <p:cNvPr id="4" name="Slide Number Placeholder 3">
            <a:extLst>
              <a:ext uri="{FF2B5EF4-FFF2-40B4-BE49-F238E27FC236}">
                <a16:creationId xmlns:a16="http://schemas.microsoft.com/office/drawing/2014/main" id="{584AAC21-A0F0-AB0E-9FA4-F16A10DD1BC8}"/>
              </a:ext>
            </a:extLst>
          </p:cNvPr>
          <p:cNvSpPr>
            <a:spLocks noGrp="1"/>
          </p:cNvSpPr>
          <p:nvPr>
            <p:ph type="sldNum" sz="quarter" idx="5"/>
          </p:nvPr>
        </p:nvSpPr>
        <p:spPr/>
        <p:txBody>
          <a:bodyPr/>
          <a:lstStyle/>
          <a:p>
            <a:fld id="{8D942FC2-A162-47B3-989B-571A62414964}" type="slidenum">
              <a:rPr lang="en-US" smtClean="0"/>
              <a:t>12</a:t>
            </a:fld>
            <a:endParaRPr lang="en-US" dirty="0"/>
          </a:p>
        </p:txBody>
      </p:sp>
    </p:spTree>
    <p:extLst>
      <p:ext uri="{BB962C8B-B14F-4D97-AF65-F5344CB8AC3E}">
        <p14:creationId xmlns:p14="http://schemas.microsoft.com/office/powerpoint/2010/main" val="1317917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slide – now Let’s see what happens after God challenged Jonah’s angry reaction to things not going his way.</a:t>
            </a:r>
          </a:p>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13</a:t>
            </a:fld>
            <a:endParaRPr lang="en-US" dirty="0"/>
          </a:p>
        </p:txBody>
      </p:sp>
    </p:spTree>
    <p:extLst>
      <p:ext uri="{BB962C8B-B14F-4D97-AF65-F5344CB8AC3E}">
        <p14:creationId xmlns:p14="http://schemas.microsoft.com/office/powerpoint/2010/main" val="535888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942FC2-A162-47B3-989B-571A62414964}" type="slidenum">
              <a:rPr lang="en-US" smtClean="0"/>
              <a:t>14</a:t>
            </a:fld>
            <a:endParaRPr lang="en-US" dirty="0"/>
          </a:p>
        </p:txBody>
      </p:sp>
    </p:spTree>
    <p:extLst>
      <p:ext uri="{BB962C8B-B14F-4D97-AF65-F5344CB8AC3E}">
        <p14:creationId xmlns:p14="http://schemas.microsoft.com/office/powerpoint/2010/main" val="751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mention the slide title.</a:t>
            </a:r>
          </a:p>
          <a:p>
            <a:endParaRPr lang="en-US" dirty="0"/>
          </a:p>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15</a:t>
            </a:fld>
            <a:endParaRPr lang="en-US" dirty="0"/>
          </a:p>
        </p:txBody>
      </p:sp>
    </p:spTree>
    <p:extLst>
      <p:ext uri="{BB962C8B-B14F-4D97-AF65-F5344CB8AC3E}">
        <p14:creationId xmlns:p14="http://schemas.microsoft.com/office/powerpoint/2010/main" val="1951241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F5486-FAE6-B610-EAFD-F152E1789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7F062-272E-4460-BCDF-E9622E082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3435C-A1B6-F355-4063-EFA048C21698}"/>
              </a:ext>
            </a:extLst>
          </p:cNvPr>
          <p:cNvSpPr>
            <a:spLocks noGrp="1"/>
          </p:cNvSpPr>
          <p:nvPr>
            <p:ph type="body" idx="1"/>
          </p:nvPr>
        </p:nvSpPr>
        <p:spPr/>
        <p:txBody>
          <a:bodyPr/>
          <a:lstStyle/>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39811F2-F3F1-27C6-77E9-55949DA6DB2A}"/>
              </a:ext>
            </a:extLst>
          </p:cNvPr>
          <p:cNvSpPr>
            <a:spLocks noGrp="1"/>
          </p:cNvSpPr>
          <p:nvPr>
            <p:ph type="sldNum" sz="quarter" idx="5"/>
          </p:nvPr>
        </p:nvSpPr>
        <p:spPr/>
        <p:txBody>
          <a:bodyPr/>
          <a:lstStyle/>
          <a:p>
            <a:fld id="{8D942FC2-A162-47B3-989B-571A62414964}" type="slidenum">
              <a:rPr lang="en-US" smtClean="0"/>
              <a:t>16</a:t>
            </a:fld>
            <a:endParaRPr lang="en-US" dirty="0"/>
          </a:p>
        </p:txBody>
      </p:sp>
    </p:spTree>
    <p:extLst>
      <p:ext uri="{BB962C8B-B14F-4D97-AF65-F5344CB8AC3E}">
        <p14:creationId xmlns:p14="http://schemas.microsoft.com/office/powerpoint/2010/main" val="1201337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my favorite places in Texas is Big Bend National Park. This photo is from the park’s Chisos Mountains, looking across the Chihuahuan Desert toward the Rio Grande and Mexico.</a:t>
            </a:r>
          </a:p>
          <a:p>
            <a:endParaRPr lang="en-US" dirty="0"/>
          </a:p>
          <a:p>
            <a:r>
              <a:rPr lang="en-US" dirty="0"/>
              <a:t>I enjoy backpacking, and one of my bucket list trips is here: the 30-mile Outer Mountain Loop, which takes about three days. It starts in the mountains where I took this photo, and it includes a full day’s hiking through this desert below. That section of the loop is called The Dodson, and it is famous for being dangerously hot with no shade.</a:t>
            </a:r>
          </a:p>
        </p:txBody>
      </p:sp>
      <p:sp>
        <p:nvSpPr>
          <p:cNvPr id="4" name="Slide Number Placeholder 3"/>
          <p:cNvSpPr>
            <a:spLocks noGrp="1"/>
          </p:cNvSpPr>
          <p:nvPr>
            <p:ph type="sldNum" sz="quarter" idx="5"/>
          </p:nvPr>
        </p:nvSpPr>
        <p:spPr/>
        <p:txBody>
          <a:bodyPr/>
          <a:lstStyle/>
          <a:p>
            <a:fld id="{8D942FC2-A162-47B3-989B-571A62414964}" type="slidenum">
              <a:rPr lang="en-US" smtClean="0"/>
              <a:t>17</a:t>
            </a:fld>
            <a:endParaRPr lang="en-US" dirty="0"/>
          </a:p>
        </p:txBody>
      </p:sp>
    </p:spTree>
    <p:extLst>
      <p:ext uri="{BB962C8B-B14F-4D97-AF65-F5344CB8AC3E}">
        <p14:creationId xmlns:p14="http://schemas.microsoft.com/office/powerpoint/2010/main" val="1771405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up, this is what The Dodson looks like. In the picture on the left, you can see the mountains in the background which is from where I took the previous photo.</a:t>
            </a:r>
          </a:p>
          <a:p>
            <a:endParaRPr lang="en-US" dirty="0"/>
          </a:p>
          <a:p>
            <a:r>
              <a:rPr lang="en-US" dirty="0"/>
              <a:t>This rocky landscape is very similar to the Sinai Desert. Look at the vegetation. Can you imagine trying to make a shelter out of thorny bushes and cactus plants? In the photos, you will notice our long shadows. That is because it is early in the day and we had started hiking before dawn to beat the heat. </a:t>
            </a:r>
          </a:p>
          <a:p>
            <a:endParaRPr lang="en-US" dirty="0"/>
          </a:p>
          <a:p>
            <a:r>
              <a:rPr lang="en-US" dirty="0"/>
              <a:t>We had followed the Park Rangers’ guidance and were able to avoid hiking in the heat of the day, but each year, several hikers need to be rescued with heat exhaustion, or worse.</a:t>
            </a:r>
          </a:p>
          <a:p>
            <a:endParaRPr lang="en-US" dirty="0"/>
          </a:p>
          <a:p>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18</a:t>
            </a:fld>
            <a:endParaRPr lang="en-US" dirty="0"/>
          </a:p>
        </p:txBody>
      </p:sp>
    </p:spTree>
    <p:extLst>
      <p:ext uri="{BB962C8B-B14F-4D97-AF65-F5344CB8AC3E}">
        <p14:creationId xmlns:p14="http://schemas.microsoft.com/office/powerpoint/2010/main" val="272288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18163-B830-5DAA-C5AD-74A7A8E67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52264C-98B4-D2CD-9FB6-C15FD410CC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36085-5588-E960-D95D-09CB18BBD6F9}"/>
              </a:ext>
            </a:extLst>
          </p:cNvPr>
          <p:cNvSpPr>
            <a:spLocks noGrp="1"/>
          </p:cNvSpPr>
          <p:nvPr>
            <p:ph type="body" idx="1"/>
          </p:nvPr>
        </p:nvSpPr>
        <p:spPr/>
        <p:txBody>
          <a:bodyPr/>
          <a:lstStyle/>
          <a:p>
            <a:r>
              <a:rPr lang="en-US" dirty="0"/>
              <a:t>After “no recognition from Jonah,” The book’s initial audience, the Israelites from Judah, would have been very familiar with deserts and would have known how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Previously, Jonah had been “displeased with great displeasure.”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passage, narrative.</a:t>
            </a:r>
          </a:p>
          <a:p>
            <a:endParaRPr lang="en-US" dirty="0"/>
          </a:p>
        </p:txBody>
      </p:sp>
      <p:sp>
        <p:nvSpPr>
          <p:cNvPr id="4" name="Slide Number Placeholder 3">
            <a:extLst>
              <a:ext uri="{FF2B5EF4-FFF2-40B4-BE49-F238E27FC236}">
                <a16:creationId xmlns:a16="http://schemas.microsoft.com/office/drawing/2014/main" id="{24D90393-903F-5E41-899A-19162A4A69D1}"/>
              </a:ext>
            </a:extLst>
          </p:cNvPr>
          <p:cNvSpPr>
            <a:spLocks noGrp="1"/>
          </p:cNvSpPr>
          <p:nvPr>
            <p:ph type="sldNum" sz="quarter" idx="5"/>
          </p:nvPr>
        </p:nvSpPr>
        <p:spPr/>
        <p:txBody>
          <a:bodyPr/>
          <a:lstStyle/>
          <a:p>
            <a:fld id="{8D942FC2-A162-47B3-989B-571A62414964}" type="slidenum">
              <a:rPr lang="en-US" smtClean="0"/>
              <a:t>19</a:t>
            </a:fld>
            <a:endParaRPr lang="en-US" dirty="0"/>
          </a:p>
        </p:txBody>
      </p:sp>
    </p:spTree>
    <p:extLst>
      <p:ext uri="{BB962C8B-B14F-4D97-AF65-F5344CB8AC3E}">
        <p14:creationId xmlns:p14="http://schemas.microsoft.com/office/powerpoint/2010/main" val="2319189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originally from England, and a thirty-year engineering career in oil and gas brought me to Louisiana, and when she followed me to Africa, I decided she was a keeper. </a:t>
            </a:r>
          </a:p>
          <a:p>
            <a:endParaRPr lang="en-US" dirty="0"/>
          </a:p>
          <a:p>
            <a:r>
              <a:rPr lang="en-US" dirty="0"/>
              <a:t>We have lived in Houston for twelve years. </a:t>
            </a:r>
          </a:p>
          <a:p>
            <a:endParaRPr lang="en-US" dirty="0"/>
          </a:p>
          <a:p>
            <a:r>
              <a:rPr lang="en-US" dirty="0"/>
              <a:t>The picture shows our family. </a:t>
            </a:r>
          </a:p>
          <a:p>
            <a:endParaRPr lang="en-US" dirty="0"/>
          </a:p>
          <a:p>
            <a:r>
              <a:rPr lang="en-US" dirty="0"/>
              <a:t>Does anyone in the room have </a:t>
            </a:r>
            <a:r>
              <a:rPr lang="en-US"/>
              <a:t>English ancestry? </a:t>
            </a:r>
            <a:endParaRPr lang="en-US" dirty="0"/>
          </a:p>
        </p:txBody>
      </p:sp>
      <p:sp>
        <p:nvSpPr>
          <p:cNvPr id="4" name="Slide Number Placeholder 3"/>
          <p:cNvSpPr>
            <a:spLocks noGrp="1"/>
          </p:cNvSpPr>
          <p:nvPr>
            <p:ph type="sldNum" sz="quarter" idx="5"/>
          </p:nvPr>
        </p:nvSpPr>
        <p:spPr/>
        <p:txBody>
          <a:bodyPr/>
          <a:lstStyle/>
          <a:p>
            <a:fld id="{8D942FC2-A162-47B3-989B-571A62414964}" type="slidenum">
              <a:rPr lang="en-US" smtClean="0"/>
              <a:t>2</a:t>
            </a:fld>
            <a:endParaRPr lang="en-US" dirty="0"/>
          </a:p>
        </p:txBody>
      </p:sp>
    </p:spTree>
    <p:extLst>
      <p:ext uri="{BB962C8B-B14F-4D97-AF65-F5344CB8AC3E}">
        <p14:creationId xmlns:p14="http://schemas.microsoft.com/office/powerpoint/2010/main" val="3721312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668C1-AA4D-4223-7329-B03E820CD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10E4C-5E1A-B3C5-B3EA-5AB202727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D7041-A276-21B5-1A03-BFD0D45650AD}"/>
              </a:ext>
            </a:extLst>
          </p:cNvPr>
          <p:cNvSpPr>
            <a:spLocks noGrp="1"/>
          </p:cNvSpPr>
          <p:nvPr>
            <p:ph type="body" idx="1"/>
          </p:nvPr>
        </p:nvSpPr>
        <p:spPr/>
        <p:txBody>
          <a:bodyPr/>
          <a:lstStyle/>
          <a:p>
            <a:r>
              <a:rPr lang="en-US" dirty="0"/>
              <a:t>Extreme physical suffering might lead Jonah to reflect on his actions.</a:t>
            </a:r>
          </a:p>
          <a:p>
            <a:endParaRPr lang="en-US" dirty="0"/>
          </a:p>
          <a:p>
            <a:r>
              <a:rPr lang="en-US" dirty="0"/>
              <a:t>At the end of the slide.</a:t>
            </a:r>
          </a:p>
          <a:p>
            <a:endParaRPr lang="en-US" dirty="0"/>
          </a:p>
          <a:p>
            <a:r>
              <a:rPr lang="en-US" dirty="0"/>
              <a:t>Let’s move to the final scene.</a:t>
            </a:r>
          </a:p>
          <a:p>
            <a:endParaRPr lang="en-US" dirty="0"/>
          </a:p>
          <a:p>
            <a:r>
              <a:rPr lang="en-US" dirty="0"/>
              <a:t>How does God respond to Jonah? He tries to explain his position to Jonah.</a:t>
            </a:r>
          </a:p>
        </p:txBody>
      </p:sp>
      <p:sp>
        <p:nvSpPr>
          <p:cNvPr id="4" name="Slide Number Placeholder 3">
            <a:extLst>
              <a:ext uri="{FF2B5EF4-FFF2-40B4-BE49-F238E27FC236}">
                <a16:creationId xmlns:a16="http://schemas.microsoft.com/office/drawing/2014/main" id="{8286DE7F-F233-5C42-6B2C-7EE3377CF8B2}"/>
              </a:ext>
            </a:extLst>
          </p:cNvPr>
          <p:cNvSpPr>
            <a:spLocks noGrp="1"/>
          </p:cNvSpPr>
          <p:nvPr>
            <p:ph type="sldNum" sz="quarter" idx="5"/>
          </p:nvPr>
        </p:nvSpPr>
        <p:spPr/>
        <p:txBody>
          <a:bodyPr/>
          <a:lstStyle/>
          <a:p>
            <a:fld id="{8D942FC2-A162-47B3-989B-571A62414964}" type="slidenum">
              <a:rPr lang="en-US" smtClean="0"/>
              <a:t>20</a:t>
            </a:fld>
            <a:endParaRPr lang="en-US" dirty="0"/>
          </a:p>
        </p:txBody>
      </p:sp>
    </p:spTree>
    <p:extLst>
      <p:ext uri="{BB962C8B-B14F-4D97-AF65-F5344CB8AC3E}">
        <p14:creationId xmlns:p14="http://schemas.microsoft.com/office/powerpoint/2010/main" val="565244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D942FC2-A162-47B3-989B-571A62414964}" type="slidenum">
              <a:rPr lang="en-US" smtClean="0"/>
              <a:t>21</a:t>
            </a:fld>
            <a:endParaRPr lang="en-US" dirty="0"/>
          </a:p>
        </p:txBody>
      </p:sp>
    </p:spTree>
    <p:extLst>
      <p:ext uri="{BB962C8B-B14F-4D97-AF65-F5344CB8AC3E}">
        <p14:creationId xmlns:p14="http://schemas.microsoft.com/office/powerpoint/2010/main" val="114808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4A0C3-859D-7565-8BC5-23E1F98DC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218C1-4251-7B58-4AED-1CE7B4CC68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180957-C31C-BB12-EAE7-97322A2E46BD}"/>
              </a:ext>
            </a:extLst>
          </p:cNvPr>
          <p:cNvSpPr>
            <a:spLocks noGrp="1"/>
          </p:cNvSpPr>
          <p:nvPr>
            <p:ph type="body" idx="1"/>
          </p:nvPr>
        </p:nvSpPr>
        <p:spPr/>
        <p:txBody>
          <a:bodyPr/>
          <a:lstStyle/>
          <a:p>
            <a:r>
              <a:rPr lang="en-US" i="0" dirty="0"/>
              <a:t>In His conclusion, God compares </a:t>
            </a:r>
          </a:p>
          <a:p>
            <a:endParaRPr lang="en-US" dirty="0"/>
          </a:p>
          <a:p>
            <a:r>
              <a:rPr lang="en-US" dirty="0"/>
              <a:t>End of the slide.</a:t>
            </a:r>
          </a:p>
          <a:p>
            <a:endParaRPr lang="en-US" dirty="0"/>
          </a:p>
          <a:p>
            <a:r>
              <a:rPr lang="en-US" dirty="0"/>
              <a:t>So what happens next? We don’t know; the author leaves us hanging.</a:t>
            </a:r>
          </a:p>
        </p:txBody>
      </p:sp>
      <p:sp>
        <p:nvSpPr>
          <p:cNvPr id="4" name="Slide Number Placeholder 3">
            <a:extLst>
              <a:ext uri="{FF2B5EF4-FFF2-40B4-BE49-F238E27FC236}">
                <a16:creationId xmlns:a16="http://schemas.microsoft.com/office/drawing/2014/main" id="{DEF1BC6D-2464-2709-A049-D46A99911BB3}"/>
              </a:ext>
            </a:extLst>
          </p:cNvPr>
          <p:cNvSpPr>
            <a:spLocks noGrp="1"/>
          </p:cNvSpPr>
          <p:nvPr>
            <p:ph type="sldNum" sz="quarter" idx="5"/>
          </p:nvPr>
        </p:nvSpPr>
        <p:spPr/>
        <p:txBody>
          <a:bodyPr/>
          <a:lstStyle/>
          <a:p>
            <a:fld id="{8D942FC2-A162-47B3-989B-571A62414964}" type="slidenum">
              <a:rPr lang="en-US" smtClean="0"/>
              <a:t>22</a:t>
            </a:fld>
            <a:endParaRPr lang="en-US" dirty="0"/>
          </a:p>
        </p:txBody>
      </p:sp>
    </p:spTree>
    <p:extLst>
      <p:ext uri="{BB962C8B-B14F-4D97-AF65-F5344CB8AC3E}">
        <p14:creationId xmlns:p14="http://schemas.microsoft.com/office/powerpoint/2010/main" val="1909808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78220-9649-04C1-D8F3-94A71CEC3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12340-B23E-8A9B-BDD7-68AED8A517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1075B-2484-3D04-EAED-21D0543CC69F}"/>
              </a:ext>
            </a:extLst>
          </p:cNvPr>
          <p:cNvSpPr>
            <a:spLocks noGrp="1"/>
          </p:cNvSpPr>
          <p:nvPr>
            <p:ph type="body" idx="1"/>
          </p:nvPr>
        </p:nvSpPr>
        <p:spPr/>
        <p:txBody>
          <a:bodyPr/>
          <a:lstStyle/>
          <a:p>
            <a:r>
              <a:rPr lang="en-US" dirty="0"/>
              <a:t>The prodigal son’s brother could not understand how his father could forgive his brother who had sinned so much. Like at the end of Jonah, Jesus leaves his audience hanging at the end of this parable.</a:t>
            </a:r>
          </a:p>
          <a:p>
            <a:endParaRPr lang="en-US" dirty="0"/>
          </a:p>
          <a:p>
            <a:r>
              <a:rPr lang="en-US" dirty="0"/>
              <a:t>In his letter to the Romans, Paul reminds his readers of God’s divine mercy and divine judgment.</a:t>
            </a:r>
          </a:p>
          <a:p>
            <a:endParaRPr lang="en-US" dirty="0"/>
          </a:p>
          <a:p>
            <a:r>
              <a:rPr lang="en-US" dirty="0"/>
              <a:t>Peter concludes his second letter with encouragement about God’s patience, but His judgment is inevitable. </a:t>
            </a:r>
          </a:p>
        </p:txBody>
      </p:sp>
      <p:sp>
        <p:nvSpPr>
          <p:cNvPr id="4" name="Slide Number Placeholder 3">
            <a:extLst>
              <a:ext uri="{FF2B5EF4-FFF2-40B4-BE49-F238E27FC236}">
                <a16:creationId xmlns:a16="http://schemas.microsoft.com/office/drawing/2014/main" id="{5DC8CD82-7320-FC9B-97EF-CB5C029CC102}"/>
              </a:ext>
            </a:extLst>
          </p:cNvPr>
          <p:cNvSpPr>
            <a:spLocks noGrp="1"/>
          </p:cNvSpPr>
          <p:nvPr>
            <p:ph type="sldNum" sz="quarter" idx="5"/>
          </p:nvPr>
        </p:nvSpPr>
        <p:spPr/>
        <p:txBody>
          <a:bodyPr/>
          <a:lstStyle/>
          <a:p>
            <a:fld id="{8D942FC2-A162-47B3-989B-571A62414964}" type="slidenum">
              <a:rPr lang="en-US" smtClean="0"/>
              <a:t>23</a:t>
            </a:fld>
            <a:endParaRPr lang="en-US" dirty="0"/>
          </a:p>
        </p:txBody>
      </p:sp>
    </p:spTree>
    <p:extLst>
      <p:ext uri="{BB962C8B-B14F-4D97-AF65-F5344CB8AC3E}">
        <p14:creationId xmlns:p14="http://schemas.microsoft.com/office/powerpoint/2010/main" val="3045752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C205-B8A8-D151-A646-A344DA9CC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8AD43-A593-A108-0B4A-AB16E26871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E5791-5B3C-89B2-D945-476DFC7C1E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BBE5E-EAA6-B8E7-7171-A4AC003F6728}"/>
              </a:ext>
            </a:extLst>
          </p:cNvPr>
          <p:cNvSpPr>
            <a:spLocks noGrp="1"/>
          </p:cNvSpPr>
          <p:nvPr>
            <p:ph type="sldNum" sz="quarter" idx="5"/>
          </p:nvPr>
        </p:nvSpPr>
        <p:spPr/>
        <p:txBody>
          <a:bodyPr/>
          <a:lstStyle/>
          <a:p>
            <a:fld id="{8D942FC2-A162-47B3-989B-571A62414964}" type="slidenum">
              <a:rPr lang="en-US" smtClean="0"/>
              <a:t>24</a:t>
            </a:fld>
            <a:endParaRPr lang="en-US" dirty="0"/>
          </a:p>
        </p:txBody>
      </p:sp>
    </p:spTree>
    <p:extLst>
      <p:ext uri="{BB962C8B-B14F-4D97-AF65-F5344CB8AC3E}">
        <p14:creationId xmlns:p14="http://schemas.microsoft.com/office/powerpoint/2010/main" val="232217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really excited to teach about Jonah as studying this book inspired me to dig deeper throughout the Bible. </a:t>
            </a:r>
          </a:p>
          <a:p>
            <a:endParaRPr lang="en-US" dirty="0"/>
          </a:p>
          <a:p>
            <a:r>
              <a:rPr lang="en-US" dirty="0"/>
              <a:t>There is so much more to the book’s concise four chapters than the story of a big fish. </a:t>
            </a:r>
          </a:p>
          <a:p>
            <a:endParaRPr lang="en-US" dirty="0"/>
          </a:p>
          <a:p>
            <a:r>
              <a:rPr lang="en-US" dirty="0"/>
              <a:t>It is a literary masterpiece! I will walk through the fourth chapter, but first I want to provide the book’s context.</a:t>
            </a:r>
          </a:p>
          <a:p>
            <a:endParaRPr lang="en-US" dirty="0"/>
          </a:p>
          <a:p>
            <a:r>
              <a:rPr lang="en-US" dirty="0"/>
              <a:t>Jonah spoke only seven words of prophecy. </a:t>
            </a:r>
          </a:p>
          <a:p>
            <a:endParaRPr lang="en-US" dirty="0"/>
          </a:p>
          <a:p>
            <a:r>
              <a:rPr lang="en-US" dirty="0"/>
              <a:t>Note that Jonah was involved in restoring Israel’s border. Nineveh 6-700 miles from Israel</a:t>
            </a:r>
          </a:p>
        </p:txBody>
      </p:sp>
      <p:sp>
        <p:nvSpPr>
          <p:cNvPr id="4" name="Slide Number Placeholder 3"/>
          <p:cNvSpPr>
            <a:spLocks noGrp="1"/>
          </p:cNvSpPr>
          <p:nvPr>
            <p:ph type="sldNum" sz="quarter" idx="5"/>
          </p:nvPr>
        </p:nvSpPr>
        <p:spPr/>
        <p:txBody>
          <a:bodyPr/>
          <a:lstStyle/>
          <a:p>
            <a:fld id="{8D942FC2-A162-47B3-989B-571A62414964}" type="slidenum">
              <a:rPr lang="en-US" smtClean="0"/>
              <a:t>3</a:t>
            </a:fld>
            <a:endParaRPr lang="en-US" dirty="0"/>
          </a:p>
        </p:txBody>
      </p:sp>
    </p:spTree>
    <p:extLst>
      <p:ext uri="{BB962C8B-B14F-4D97-AF65-F5344CB8AC3E}">
        <p14:creationId xmlns:p14="http://schemas.microsoft.com/office/powerpoint/2010/main" val="4048910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Nineveh was the capital of Assyria on Israel’s northern border, the northern border of the Northern Kingdom.</a:t>
            </a:r>
          </a:p>
          <a:p>
            <a:endParaRPr lang="en-US" dirty="0"/>
          </a:p>
          <a:p>
            <a:r>
              <a:rPr lang="en-US" dirty="0"/>
              <a:t>Shouldn’t this be a prophet’s dream? He speaks seven words and a great city repents and turns to God?</a:t>
            </a:r>
          </a:p>
          <a:p>
            <a:endParaRPr lang="en-US" dirty="0"/>
          </a:p>
          <a:p>
            <a:r>
              <a:rPr lang="en-US" dirty="0"/>
              <a:t>Let’s see how Jonah reacted to this.</a:t>
            </a:r>
          </a:p>
        </p:txBody>
      </p:sp>
      <p:sp>
        <p:nvSpPr>
          <p:cNvPr id="4" name="Slide Number Placeholder 3"/>
          <p:cNvSpPr>
            <a:spLocks noGrp="1"/>
          </p:cNvSpPr>
          <p:nvPr>
            <p:ph type="sldNum" sz="quarter" idx="5"/>
          </p:nvPr>
        </p:nvSpPr>
        <p:spPr/>
        <p:txBody>
          <a:bodyPr/>
          <a:lstStyle/>
          <a:p>
            <a:fld id="{8D942FC2-A162-47B3-989B-571A62414964}" type="slidenum">
              <a:rPr lang="en-US" smtClean="0"/>
              <a:t>4</a:t>
            </a:fld>
            <a:endParaRPr lang="en-US" dirty="0"/>
          </a:p>
        </p:txBody>
      </p:sp>
    </p:spTree>
    <p:extLst>
      <p:ext uri="{BB962C8B-B14F-4D97-AF65-F5344CB8AC3E}">
        <p14:creationId xmlns:p14="http://schemas.microsoft.com/office/powerpoint/2010/main" val="1489243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surface, this makes no sense, as Jonah had just done something great, so let’s unpack it.</a:t>
            </a:r>
          </a:p>
        </p:txBody>
      </p:sp>
      <p:sp>
        <p:nvSpPr>
          <p:cNvPr id="4" name="Slide Number Placeholder 3"/>
          <p:cNvSpPr>
            <a:spLocks noGrp="1"/>
          </p:cNvSpPr>
          <p:nvPr>
            <p:ph type="sldNum" sz="quarter" idx="5"/>
          </p:nvPr>
        </p:nvSpPr>
        <p:spPr/>
        <p:txBody>
          <a:bodyPr/>
          <a:lstStyle/>
          <a:p>
            <a:fld id="{8D942FC2-A162-47B3-989B-571A62414964}" type="slidenum">
              <a:rPr lang="en-US" smtClean="0"/>
              <a:t>5</a:t>
            </a:fld>
            <a:endParaRPr lang="en-US" dirty="0"/>
          </a:p>
        </p:txBody>
      </p:sp>
    </p:spTree>
    <p:extLst>
      <p:ext uri="{BB962C8B-B14F-4D97-AF65-F5344CB8AC3E}">
        <p14:creationId xmlns:p14="http://schemas.microsoft.com/office/powerpoint/2010/main" val="344750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t>In chapter 1, when Jonah fled, he wasn’t scared of death at the hands of the Ninevites. It was that he didn’t want anything to do with an activity that saved Nineveh.</a:t>
            </a:r>
          </a:p>
        </p:txBody>
      </p:sp>
      <p:sp>
        <p:nvSpPr>
          <p:cNvPr id="4" name="Slide Number Placeholder 3"/>
          <p:cNvSpPr>
            <a:spLocks noGrp="1"/>
          </p:cNvSpPr>
          <p:nvPr>
            <p:ph type="sldNum" sz="quarter" idx="5"/>
          </p:nvPr>
        </p:nvSpPr>
        <p:spPr/>
        <p:txBody>
          <a:bodyPr/>
          <a:lstStyle/>
          <a:p>
            <a:fld id="{8D942FC2-A162-47B3-989B-571A62414964}" type="slidenum">
              <a:rPr lang="en-US" smtClean="0"/>
              <a:t>6</a:t>
            </a:fld>
            <a:endParaRPr lang="en-US" dirty="0"/>
          </a:p>
        </p:txBody>
      </p:sp>
    </p:spTree>
    <p:extLst>
      <p:ext uri="{BB962C8B-B14F-4D97-AF65-F5344CB8AC3E}">
        <p14:creationId xmlns:p14="http://schemas.microsoft.com/office/powerpoint/2010/main" val="3461709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passage from when Moses met with God to receive the second copy of the Ten Commandments after the Golden Calf incident, which was not Israel’s finest hour.</a:t>
            </a:r>
          </a:p>
        </p:txBody>
      </p:sp>
      <p:sp>
        <p:nvSpPr>
          <p:cNvPr id="4" name="Slide Number Placeholder 3"/>
          <p:cNvSpPr>
            <a:spLocks noGrp="1"/>
          </p:cNvSpPr>
          <p:nvPr>
            <p:ph type="sldNum" sz="quarter" idx="5"/>
          </p:nvPr>
        </p:nvSpPr>
        <p:spPr/>
        <p:txBody>
          <a:bodyPr/>
          <a:lstStyle/>
          <a:p>
            <a:fld id="{8D942FC2-A162-47B3-989B-571A62414964}" type="slidenum">
              <a:rPr lang="en-US" smtClean="0"/>
              <a:t>7</a:t>
            </a:fld>
            <a:endParaRPr lang="en-US" dirty="0"/>
          </a:p>
        </p:txBody>
      </p:sp>
    </p:spTree>
    <p:extLst>
      <p:ext uri="{BB962C8B-B14F-4D97-AF65-F5344CB8AC3E}">
        <p14:creationId xmlns:p14="http://schemas.microsoft.com/office/powerpoint/2010/main" val="4148076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32328-E263-F50D-D1D4-70734A619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9F206-5BCA-D30C-57A1-3947A36A4F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B5AB57-5CCD-40C0-57FD-F5F046336B00}"/>
              </a:ext>
            </a:extLst>
          </p:cNvPr>
          <p:cNvSpPr>
            <a:spLocks noGrp="1"/>
          </p:cNvSpPr>
          <p:nvPr>
            <p:ph type="body" idx="1"/>
          </p:nvPr>
        </p:nvSpPr>
        <p:spPr/>
        <p:txBody>
          <a:bodyPr/>
          <a:lstStyle/>
          <a:p>
            <a:r>
              <a:rPr lang="en-US" dirty="0"/>
              <a:t>Jonah quotes the yellow part of it. Jonah’s complaint is that God’s love is only supposed to be the Israelites, his people! </a:t>
            </a:r>
          </a:p>
          <a:p>
            <a:endParaRPr lang="en-US" dirty="0"/>
          </a:p>
          <a:p>
            <a:r>
              <a:rPr lang="en-US" dirty="0"/>
              <a:t>Divine mercy for the Israelites. Omitting the justice for Israel, while assuming Gentiles will be punished. </a:t>
            </a:r>
          </a:p>
          <a:p>
            <a:endParaRPr lang="en-US" dirty="0"/>
          </a:p>
          <a:p>
            <a:r>
              <a:rPr lang="en-US" dirty="0"/>
              <a:t>This passage is part of the Conditional Covenant that God made with the Israelites at Sinai. It includes Divine Mercy and Divine Justice. God rewards faithfulness, which is the first half,  but He disciplines disobedience. Jonah does not include this second half in his complaint!</a:t>
            </a:r>
          </a:p>
        </p:txBody>
      </p:sp>
      <p:sp>
        <p:nvSpPr>
          <p:cNvPr id="4" name="Slide Number Placeholder 3">
            <a:extLst>
              <a:ext uri="{FF2B5EF4-FFF2-40B4-BE49-F238E27FC236}">
                <a16:creationId xmlns:a16="http://schemas.microsoft.com/office/drawing/2014/main" id="{9197C3C8-8DA0-7F15-007A-964D510157D1}"/>
              </a:ext>
            </a:extLst>
          </p:cNvPr>
          <p:cNvSpPr>
            <a:spLocks noGrp="1"/>
          </p:cNvSpPr>
          <p:nvPr>
            <p:ph type="sldNum" sz="quarter" idx="5"/>
          </p:nvPr>
        </p:nvSpPr>
        <p:spPr/>
        <p:txBody>
          <a:bodyPr/>
          <a:lstStyle/>
          <a:p>
            <a:fld id="{8D942FC2-A162-47B3-989B-571A62414964}" type="slidenum">
              <a:rPr lang="en-US" smtClean="0"/>
              <a:t>8</a:t>
            </a:fld>
            <a:endParaRPr lang="en-US" dirty="0"/>
          </a:p>
        </p:txBody>
      </p:sp>
    </p:spTree>
    <p:extLst>
      <p:ext uri="{BB962C8B-B14F-4D97-AF65-F5344CB8AC3E}">
        <p14:creationId xmlns:p14="http://schemas.microsoft.com/office/powerpoint/2010/main" val="2083659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5D2DF-E52B-FE44-632E-33A776A8A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A6B14-9979-B486-927B-6268F4C1B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E81B87-3098-4E5C-2148-F6FC815B457D}"/>
              </a:ext>
            </a:extLst>
          </p:cNvPr>
          <p:cNvSpPr>
            <a:spLocks noGrp="1"/>
          </p:cNvSpPr>
          <p:nvPr>
            <p:ph type="body"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9BADD25F-2557-163B-CBEC-56BECE997E50}"/>
              </a:ext>
            </a:extLst>
          </p:cNvPr>
          <p:cNvSpPr>
            <a:spLocks noGrp="1"/>
          </p:cNvSpPr>
          <p:nvPr>
            <p:ph type="sldNum" sz="quarter" idx="5"/>
          </p:nvPr>
        </p:nvSpPr>
        <p:spPr/>
        <p:txBody>
          <a:bodyPr/>
          <a:lstStyle/>
          <a:p>
            <a:fld id="{8D942FC2-A162-47B3-989B-571A62414964}" type="slidenum">
              <a:rPr lang="en-US" smtClean="0"/>
              <a:t>9</a:t>
            </a:fld>
            <a:endParaRPr lang="en-US" dirty="0"/>
          </a:p>
        </p:txBody>
      </p:sp>
    </p:spTree>
    <p:extLst>
      <p:ext uri="{BB962C8B-B14F-4D97-AF65-F5344CB8AC3E}">
        <p14:creationId xmlns:p14="http://schemas.microsoft.com/office/powerpoint/2010/main" val="1184195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141426-8BB4-95F1-A94C-CBCCBCFC196B}"/>
              </a:ext>
            </a:extLst>
          </p:cNvPr>
          <p:cNvGrpSpPr/>
          <p:nvPr userDrawn="1"/>
        </p:nvGrpSpPr>
        <p:grpSpPr>
          <a:xfrm>
            <a:off x="9835514" y="59055"/>
            <a:ext cx="2286000" cy="2286000"/>
            <a:chOff x="9825989" y="87630"/>
            <a:chExt cx="2286000" cy="2286000"/>
          </a:xfrm>
        </p:grpSpPr>
        <p:sp>
          <p:nvSpPr>
            <p:cNvPr id="4" name="Right Triangle 3">
              <a:extLst>
                <a:ext uri="{FF2B5EF4-FFF2-40B4-BE49-F238E27FC236}">
                  <a16:creationId xmlns:a16="http://schemas.microsoft.com/office/drawing/2014/main" id="{B98830D2-AF05-F2CB-2D97-EAD0D6CAF742}"/>
                </a:ext>
              </a:extLst>
            </p:cNvPr>
            <p:cNvSpPr/>
            <p:nvPr userDrawn="1"/>
          </p:nvSpPr>
          <p:spPr>
            <a:xfrm rot="10800000">
              <a:off x="9825989" y="87630"/>
              <a:ext cx="2286000" cy="2286000"/>
            </a:xfrm>
            <a:prstGeom prst="rtTriangle">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2444D91F-F5CA-0C93-E6BE-79DBE04589CC}"/>
                </a:ext>
              </a:extLst>
            </p:cNvPr>
            <p:cNvSpPr/>
            <p:nvPr userDrawn="1"/>
          </p:nvSpPr>
          <p:spPr>
            <a:xfrm>
              <a:off x="10968989" y="316230"/>
              <a:ext cx="914400" cy="914400"/>
            </a:xfrm>
            <a:prstGeom prst="ellipse">
              <a:avLst/>
            </a:prstGeom>
            <a:solidFill>
              <a:schemeClr val="bg1">
                <a:lumMod val="75000"/>
                <a:lumOff val="25000"/>
              </a:schemeClr>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t>A</a:t>
              </a:r>
            </a:p>
          </p:txBody>
        </p:sp>
      </p:grpSp>
      <p:sp>
        <p:nvSpPr>
          <p:cNvPr id="3" name="Text Placeholder 2">
            <a:extLst>
              <a:ext uri="{FF2B5EF4-FFF2-40B4-BE49-F238E27FC236}">
                <a16:creationId xmlns:a16="http://schemas.microsoft.com/office/drawing/2014/main" id="{DC58FF04-1179-80B1-0F0F-2A99C94E65F2}"/>
              </a:ext>
            </a:extLst>
          </p:cNvPr>
          <p:cNvSpPr>
            <a:spLocks noGrp="1"/>
          </p:cNvSpPr>
          <p:nvPr>
            <p:ph type="body" sz="quarter" idx="10"/>
          </p:nvPr>
        </p:nvSpPr>
        <p:spPr>
          <a:xfrm>
            <a:off x="114301" y="5133974"/>
            <a:ext cx="9711688" cy="1636395"/>
          </a:xfrm>
        </p:spPr>
        <p:txBody>
          <a:bodyPr anchor="ctr">
            <a:normAutofit/>
          </a:bodyPr>
          <a:lstStyle>
            <a:lvl1pPr marL="0" indent="0" algn="ctr">
              <a:lnSpc>
                <a:spcPct val="100000"/>
              </a:lnSpc>
              <a:spcBef>
                <a:spcPts val="0"/>
              </a:spcBef>
              <a:buFont typeface="Arial" panose="020B0604020202020204" pitchFamily="34" charset="0"/>
              <a:buNone/>
              <a:defRPr sz="3600" cap="none" baseline="0"/>
            </a:lvl1pPr>
            <a:lvl2pPr marL="360000" indent="0">
              <a:buNone/>
              <a:defRPr/>
            </a:lvl2pPr>
            <a:lvl3pPr marL="720000" indent="0">
              <a:buNone/>
              <a:defRPr/>
            </a:lvl3pPr>
            <a:lvl4pPr marL="1080000" indent="0">
              <a:buNone/>
              <a:defRPr/>
            </a:lvl4pPr>
            <a:lvl5pPr marL="1440000" indent="0">
              <a:buNone/>
              <a:defRPr/>
            </a:lvl5pPr>
          </a:lstStyle>
          <a:p>
            <a:pPr lvl="0"/>
            <a:r>
              <a:rPr lang="en-US" dirty="0"/>
              <a:t>Click to edit Master text styles</a:t>
            </a:r>
          </a:p>
        </p:txBody>
      </p:sp>
    </p:spTree>
    <p:extLst>
      <p:ext uri="{BB962C8B-B14F-4D97-AF65-F5344CB8AC3E}">
        <p14:creationId xmlns:p14="http://schemas.microsoft.com/office/powerpoint/2010/main" val="54667092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A217A-A229-4751-8D09-0CAD914F6286}"/>
              </a:ext>
            </a:extLst>
          </p:cNvPr>
          <p:cNvSpPr>
            <a:spLocks noGrp="1"/>
          </p:cNvSpPr>
          <p:nvPr>
            <p:ph type="title"/>
          </p:nvPr>
        </p:nvSpPr>
        <p:spPr>
          <a:xfrm>
            <a:off x="28574" y="27484"/>
            <a:ext cx="12115801" cy="639265"/>
          </a:xfrm>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a:xfrm>
            <a:off x="28574" y="733425"/>
            <a:ext cx="12115801" cy="6097091"/>
          </a:xfrm>
        </p:spPr>
        <p:txBody>
          <a:bodyPr/>
          <a:lstStyle>
            <a:lvl1pPr>
              <a:defRPr i="0"/>
            </a:lvl1pPr>
            <a:lvl2pPr>
              <a:defRPr i="0"/>
            </a:lvl2pPr>
            <a:lvl3pPr>
              <a:defRPr i="0"/>
            </a:lvl3pPr>
            <a:lvl4pPr>
              <a:defRPr i="0"/>
            </a:lvl4pPr>
            <a:lvl5pPr>
              <a:defRPr i="0"/>
            </a:lvl5pPr>
            <a:lvl6pPr>
              <a:buFont typeface="Avenir Next LT Pro Light" panose="020B0304020202020204" pitchFamily="34" charset="0"/>
              <a:buChar char="›"/>
              <a:defRPr/>
            </a:lvl6pPr>
            <a:lvl7pPr marL="2514600" indent="-228600">
              <a:buClr>
                <a:srgbClr val="FFFF00"/>
              </a:buClr>
              <a:tabLst/>
              <a:defRPr/>
            </a:lvl7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endParaRPr lang="en-US" dirty="0"/>
          </a:p>
        </p:txBody>
      </p:sp>
    </p:spTree>
    <p:extLst>
      <p:ext uri="{BB962C8B-B14F-4D97-AF65-F5344CB8AC3E}">
        <p14:creationId xmlns:p14="http://schemas.microsoft.com/office/powerpoint/2010/main" val="203267059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a:xfrm>
            <a:off x="19050" y="28575"/>
            <a:ext cx="12125325" cy="6777989"/>
          </a:xfrm>
        </p:spPr>
        <p:txBody>
          <a:bodyPr anchor="ctr"/>
          <a:lstStyle>
            <a:lvl1pPr>
              <a:defRPr i="0"/>
            </a:lvl1pPr>
            <a:lvl2pPr>
              <a:defRPr i="0"/>
            </a:lvl2pPr>
            <a:lvl3pPr>
              <a:defRPr i="0"/>
            </a:lvl3pPr>
            <a:lvl4pPr>
              <a:defRPr i="0"/>
            </a:lvl4pPr>
            <a:lvl5pPr>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018056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013D-A80D-4455-B886-0C3448294C02}"/>
              </a:ext>
            </a:extLst>
          </p:cNvPr>
          <p:cNvSpPr>
            <a:spLocks noGrp="1"/>
          </p:cNvSpPr>
          <p:nvPr>
            <p:ph type="title"/>
          </p:nvPr>
        </p:nvSpPr>
        <p:spPr>
          <a:xfrm>
            <a:off x="38099" y="27485"/>
            <a:ext cx="12087225" cy="629740"/>
          </a:xfrm>
        </p:spPr>
        <p:txBody>
          <a:bodyPr>
            <a:noAutofit/>
          </a:bodyPr>
          <a:lstStyle>
            <a:lvl1pPr algn="ct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4A99D3AB-20B9-4D90-8106-506F443682C8}"/>
              </a:ext>
            </a:extLst>
          </p:cNvPr>
          <p:cNvSpPr>
            <a:spLocks noGrp="1"/>
          </p:cNvSpPr>
          <p:nvPr>
            <p:ph sz="half" idx="1"/>
          </p:nvPr>
        </p:nvSpPr>
        <p:spPr>
          <a:xfrm>
            <a:off x="38099" y="742950"/>
            <a:ext cx="5951221" cy="6087565"/>
          </a:xfrm>
          <a:ln w="19050">
            <a:solidFill>
              <a:schemeClr val="bg2">
                <a:lumMod val="40000"/>
                <a:lumOff val="60000"/>
              </a:schemeClr>
            </a:solidFill>
          </a:ln>
        </p:spPr>
        <p:txBody>
          <a:bodyPr/>
          <a:lstStyle>
            <a:lvl1pPr>
              <a:defRPr i="0"/>
            </a:lvl1pPr>
            <a:lvl2pPr>
              <a:defRPr i="0"/>
            </a:lvl2pPr>
            <a:lvl3pPr>
              <a:defRPr i="0"/>
            </a:lvl3pPr>
            <a:lvl4pPr>
              <a:defRPr i="0"/>
            </a:lvl4pPr>
            <a:lvl5pPr>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5F9DF39-257F-4C10-A7B4-1AA1C66F28E9}"/>
              </a:ext>
            </a:extLst>
          </p:cNvPr>
          <p:cNvSpPr>
            <a:spLocks noGrp="1"/>
          </p:cNvSpPr>
          <p:nvPr>
            <p:ph sz="half" idx="2"/>
          </p:nvPr>
        </p:nvSpPr>
        <p:spPr>
          <a:xfrm>
            <a:off x="6096000" y="742950"/>
            <a:ext cx="6057901" cy="6087565"/>
          </a:xfrm>
          <a:ln w="19050">
            <a:solidFill>
              <a:schemeClr val="bg2">
                <a:lumMod val="40000"/>
                <a:lumOff val="60000"/>
              </a:schemeClr>
            </a:solidFill>
          </a:ln>
        </p:spPr>
        <p:txBody>
          <a:bodyPr/>
          <a:lstStyle>
            <a:lvl1pPr>
              <a:defRPr i="0"/>
            </a:lvl1pPr>
            <a:lvl2pPr>
              <a:defRPr i="0"/>
            </a:lvl2pPr>
            <a:lvl3pPr>
              <a:defRPr i="0"/>
            </a:lvl3pPr>
            <a:lvl4pPr>
              <a:defRPr i="0"/>
            </a:lvl4pPr>
            <a:lvl5pPr>
              <a:defRPr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928027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4420" y="1079500"/>
            <a:ext cx="10069830" cy="4689475"/>
          </a:xfrm>
          <a:solidFill>
            <a:schemeClr val="bg1">
              <a:lumMod val="85000"/>
              <a:lumOff val="15000"/>
            </a:schemeClr>
          </a:solidFill>
        </p:spPr>
        <p:txBody>
          <a:bodyPr anchor="ctr"/>
          <a:lstStyle>
            <a:lvl1pPr algn="ctr">
              <a:defRPr sz="4000" cap="none" baseline="0"/>
            </a:lvl1pPr>
          </a:lstStyle>
          <a:p>
            <a:r>
              <a:rPr lang="en-US" dirty="0"/>
              <a:t>Click to edit Master title style</a:t>
            </a:r>
          </a:p>
        </p:txBody>
      </p:sp>
    </p:spTree>
    <p:extLst>
      <p:ext uri="{BB962C8B-B14F-4D97-AF65-F5344CB8AC3E}">
        <p14:creationId xmlns:p14="http://schemas.microsoft.com/office/powerpoint/2010/main" val="312726884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4420" y="1031876"/>
            <a:ext cx="10069830" cy="2349500"/>
          </a:xfrm>
          <a:solidFill>
            <a:schemeClr val="bg1">
              <a:lumMod val="85000"/>
              <a:lumOff val="15000"/>
            </a:schemeClr>
          </a:solidFill>
          <a:ln>
            <a:noFill/>
          </a:ln>
        </p:spPr>
        <p:txBody>
          <a:bodyPr anchor="b"/>
          <a:lstStyle>
            <a:lvl1pPr algn="ctr">
              <a:defRPr sz="4000" cap="none" baseline="0"/>
            </a:lvl1pPr>
          </a:lstStyle>
          <a:p>
            <a:r>
              <a:rPr lang="en-US" dirty="0"/>
              <a:t>Click to edit Master title style</a:t>
            </a:r>
          </a:p>
        </p:txBody>
      </p:sp>
    </p:spTree>
    <p:extLst>
      <p:ext uri="{BB962C8B-B14F-4D97-AF65-F5344CB8AC3E}">
        <p14:creationId xmlns:p14="http://schemas.microsoft.com/office/powerpoint/2010/main" val="340548335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2C10-AA78-B14F-DFB6-7E0B54B12D21}"/>
              </a:ext>
            </a:extLst>
          </p:cNvPr>
          <p:cNvSpPr>
            <a:spLocks noGrp="1"/>
          </p:cNvSpPr>
          <p:nvPr>
            <p:ph type="title"/>
          </p:nvPr>
        </p:nvSpPr>
        <p:spPr>
          <a:xfrm>
            <a:off x="59871" y="27484"/>
            <a:ext cx="12087225" cy="658315"/>
          </a:xfrm>
        </p:spPr>
        <p:txBody>
          <a:bodyPr>
            <a:no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416916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4420" y="1830351"/>
            <a:ext cx="10069830" cy="3833849"/>
          </a:xfrm>
          <a:solidFill>
            <a:schemeClr val="bg1">
              <a:lumMod val="85000"/>
              <a:lumOff val="15000"/>
            </a:schemeClr>
          </a:solidFill>
        </p:spPr>
        <p:txBody>
          <a:bodyPr anchor="ctr"/>
          <a:lstStyle>
            <a:lvl1pPr algn="ctr">
              <a:defRPr sz="4000" cap="none" baseline="0"/>
            </a:lvl1pPr>
          </a:lstStyle>
          <a:p>
            <a:r>
              <a:rPr lang="en-US" dirty="0"/>
              <a:t>Click to edit Master title style</a:t>
            </a:r>
          </a:p>
        </p:txBody>
      </p:sp>
      <p:sp>
        <p:nvSpPr>
          <p:cNvPr id="5" name="Text Placeholder 4">
            <a:extLst>
              <a:ext uri="{FF2B5EF4-FFF2-40B4-BE49-F238E27FC236}">
                <a16:creationId xmlns:a16="http://schemas.microsoft.com/office/drawing/2014/main" id="{806B05F2-9D55-C606-AC83-8C2276BB4DF5}"/>
              </a:ext>
            </a:extLst>
          </p:cNvPr>
          <p:cNvSpPr>
            <a:spLocks noGrp="1"/>
          </p:cNvSpPr>
          <p:nvPr>
            <p:ph type="body" sz="quarter" idx="10"/>
          </p:nvPr>
        </p:nvSpPr>
        <p:spPr>
          <a:xfrm>
            <a:off x="54428" y="32655"/>
            <a:ext cx="12094030" cy="642260"/>
          </a:xfrm>
          <a:solidFill>
            <a:schemeClr val="bg2">
              <a:lumMod val="40000"/>
              <a:lumOff val="60000"/>
            </a:schemeClr>
          </a:solidFill>
        </p:spPr>
        <p:txBody>
          <a:bodyPr anchor="ctr">
            <a:normAutofit/>
          </a:bodyPr>
          <a:lstStyle>
            <a:lvl1pPr marL="0" indent="0" algn="ctr">
              <a:buNone/>
              <a:defRPr sz="3600">
                <a:latin typeface="Rockwell Nova Light (Headings)"/>
              </a:defRPr>
            </a:lvl1pPr>
          </a:lstStyle>
          <a:p>
            <a:pPr lvl="0"/>
            <a:r>
              <a:rPr lang="en-US" dirty="0"/>
              <a:t>Click to edit Master text styles</a:t>
            </a:r>
          </a:p>
        </p:txBody>
      </p:sp>
    </p:spTree>
    <p:extLst>
      <p:ext uri="{BB962C8B-B14F-4D97-AF65-F5344CB8AC3E}">
        <p14:creationId xmlns:p14="http://schemas.microsoft.com/office/powerpoint/2010/main" val="21046641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12619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00152-D18D-4405-8FB2-5985831B57A0}"/>
              </a:ext>
            </a:extLst>
          </p:cNvPr>
          <p:cNvSpPr>
            <a:spLocks noGrp="1"/>
          </p:cNvSpPr>
          <p:nvPr>
            <p:ph type="title"/>
          </p:nvPr>
        </p:nvSpPr>
        <p:spPr>
          <a:xfrm>
            <a:off x="19048" y="38371"/>
            <a:ext cx="12153901" cy="629740"/>
          </a:xfrm>
          <a:prstGeom prst="rect">
            <a:avLst/>
          </a:prstGeom>
          <a:solidFill>
            <a:schemeClr val="bg2">
              <a:lumMod val="40000"/>
              <a:lumOff val="60000"/>
            </a:schemeClr>
          </a:solidFill>
          <a:ln w="25400">
            <a:solidFill>
              <a:schemeClr val="bg2">
                <a:lumMod val="40000"/>
                <a:lumOff val="60000"/>
              </a:schemeClr>
            </a:solidFill>
          </a:ln>
        </p:spPr>
        <p:txBody>
          <a:bodyPr vert="horz" lIns="0" tIns="0" rIns="0" bIns="0" rtlCol="0" anchor="ctr"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722E92E1-0C4A-474E-8E29-8DB404101BA7}"/>
              </a:ext>
            </a:extLst>
          </p:cNvPr>
          <p:cNvSpPr>
            <a:spLocks noGrp="1"/>
          </p:cNvSpPr>
          <p:nvPr>
            <p:ph type="body" idx="1"/>
          </p:nvPr>
        </p:nvSpPr>
        <p:spPr>
          <a:xfrm>
            <a:off x="19048" y="723900"/>
            <a:ext cx="12153901" cy="6106615"/>
          </a:xfrm>
          <a:prstGeom prst="rect">
            <a:avLst/>
          </a:prstGeom>
          <a:noFill/>
          <a:ln w="25400">
            <a:solidFill>
              <a:schemeClr val="bg2">
                <a:lumMod val="40000"/>
                <a:lumOff val="60000"/>
              </a:schemeClr>
            </a:solidFill>
          </a:ln>
        </p:spPr>
        <p:txBody>
          <a:bodyPr vert="horz" lIns="0" tIns="0" rIns="0" bIns="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endParaRPr lang="en-US" dirty="0"/>
          </a:p>
        </p:txBody>
      </p:sp>
    </p:spTree>
    <p:extLst>
      <p:ext uri="{BB962C8B-B14F-4D97-AF65-F5344CB8AC3E}">
        <p14:creationId xmlns:p14="http://schemas.microsoft.com/office/powerpoint/2010/main" val="2488841541"/>
      </p:ext>
    </p:extLst>
  </p:cSld>
  <p:clrMap bg1="dk1" tx1="lt1" bg2="dk2" tx2="lt2" accent1="accent1" accent2="accent2" accent3="accent3" accent4="accent4" accent5="accent5" accent6="accent6" hlink="hlink" folHlink="folHlink"/>
  <p:sldLayoutIdLst>
    <p:sldLayoutId id="2147483705" r:id="rId1"/>
    <p:sldLayoutId id="2147483713" r:id="rId2"/>
    <p:sldLayoutId id="2147483711" r:id="rId3"/>
    <p:sldLayoutId id="2147483707" r:id="rId4"/>
    <p:sldLayoutId id="2147483709" r:id="rId5"/>
    <p:sldLayoutId id="2147483714" r:id="rId6"/>
    <p:sldLayoutId id="2147483712" r:id="rId7"/>
    <p:sldLayoutId id="2147483715" r:id="rId8"/>
    <p:sldLayoutId id="2147483710" r:id="rId9"/>
  </p:sldLayoutIdLst>
  <p:hf sldNum="0" hdr="0" ftr="0" dt="0"/>
  <p:txStyles>
    <p:titleStyle>
      <a:lvl1pPr algn="ctr" defTabSz="914400" rtl="0" eaLnBrk="1" latinLnBrk="0" hangingPunct="1">
        <a:lnSpc>
          <a:spcPct val="100000"/>
        </a:lnSpc>
        <a:spcBef>
          <a:spcPct val="0"/>
        </a:spcBef>
        <a:buNone/>
        <a:defRPr sz="3600" kern="1200" cap="none" spc="400" baseline="0">
          <a:solidFill>
            <a:schemeClr val="tx1"/>
          </a:solidFill>
          <a:latin typeface="+mj-lt"/>
          <a:ea typeface="+mj-ea"/>
          <a:cs typeface="+mj-cs"/>
        </a:defRPr>
      </a:lvl1pPr>
    </p:titleStyle>
    <p:bodyStyle>
      <a:lvl1pPr marL="360000" indent="-360000" algn="l" defTabSz="914400" rtl="0" eaLnBrk="1" latinLnBrk="0" hangingPunct="1">
        <a:lnSpc>
          <a:spcPct val="125000"/>
        </a:lnSpc>
        <a:spcBef>
          <a:spcPts val="1000"/>
        </a:spcBef>
        <a:buClr>
          <a:schemeClr val="bg2">
            <a:lumMod val="40000"/>
            <a:lumOff val="60000"/>
          </a:schemeClr>
        </a:buClr>
        <a:buFont typeface="Avenir Next LT Pro Light" panose="020B0304020202020204" pitchFamily="34" charset="0"/>
        <a:buChar char="†"/>
        <a:defRPr sz="2800" kern="1200">
          <a:solidFill>
            <a:schemeClr val="tx1"/>
          </a:solidFill>
          <a:latin typeface="+mn-lt"/>
          <a:ea typeface="+mn-ea"/>
          <a:cs typeface="+mn-cs"/>
        </a:defRPr>
      </a:lvl1pPr>
      <a:lvl2pPr marL="702900" indent="-3429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Ø"/>
        <a:defRPr sz="2400" i="1" kern="1200">
          <a:solidFill>
            <a:schemeClr val="tx1"/>
          </a:solidFill>
          <a:latin typeface="+mn-lt"/>
          <a:ea typeface="+mn-ea"/>
          <a:cs typeface="+mn-cs"/>
        </a:defRPr>
      </a:lvl2pPr>
      <a:lvl3pPr marL="1080000" indent="-360000" algn="l" defTabSz="914400" rtl="0" eaLnBrk="1" latinLnBrk="0" hangingPunct="1">
        <a:lnSpc>
          <a:spcPct val="125000"/>
        </a:lnSpc>
        <a:spcBef>
          <a:spcPts val="500"/>
        </a:spcBef>
        <a:buClr>
          <a:schemeClr val="bg2">
            <a:lumMod val="40000"/>
            <a:lumOff val="60000"/>
          </a:schemeClr>
        </a:buClr>
        <a:buFont typeface="Wingdings" panose="05000000000000000000" pitchFamily="2" charset="2"/>
        <a:buChar char="v"/>
        <a:defRPr sz="2400" kern="1200">
          <a:solidFill>
            <a:schemeClr val="tx1"/>
          </a:solidFill>
          <a:latin typeface="+mn-lt"/>
          <a:ea typeface="+mn-ea"/>
          <a:cs typeface="+mn-cs"/>
        </a:defRPr>
      </a:lvl3pPr>
      <a:lvl4pPr marL="1422900" indent="-342900" algn="l" defTabSz="914400" rtl="0" eaLnBrk="1" latinLnBrk="0" hangingPunct="1">
        <a:lnSpc>
          <a:spcPct val="125000"/>
        </a:lnSpc>
        <a:spcBef>
          <a:spcPts val="500"/>
        </a:spcBef>
        <a:buClr>
          <a:schemeClr val="bg2">
            <a:lumMod val="40000"/>
            <a:lumOff val="60000"/>
          </a:schemeClr>
        </a:buClr>
        <a:buSzPct val="75000"/>
        <a:buFont typeface="Wingdings" panose="05000000000000000000" pitchFamily="2" charset="2"/>
        <a:buChar char="q"/>
        <a:defRPr sz="2400" i="1" kern="1200">
          <a:solidFill>
            <a:schemeClr val="tx1"/>
          </a:solidFill>
          <a:latin typeface="+mn-lt"/>
          <a:ea typeface="+mn-ea"/>
          <a:cs typeface="+mn-cs"/>
        </a:defRPr>
      </a:lvl4pPr>
      <a:lvl5pPr marL="1800000" indent="-360000" algn="l" defTabSz="914400" rtl="0" eaLnBrk="1" latinLnBrk="0" hangingPunct="1">
        <a:lnSpc>
          <a:spcPct val="125000"/>
        </a:lnSpc>
        <a:spcBef>
          <a:spcPts val="500"/>
        </a:spcBef>
        <a:buClr>
          <a:schemeClr val="bg2">
            <a:lumMod val="40000"/>
            <a:lumOff val="60000"/>
          </a:schemeClr>
        </a:buClr>
        <a:buSzPct val="125000"/>
        <a:buFont typeface="Arial" panose="020B0604020202020204" pitchFamily="34" charset="0"/>
        <a:buChar char="•"/>
        <a:defRPr sz="2400" kern="1200">
          <a:solidFill>
            <a:schemeClr val="tx1"/>
          </a:solidFill>
          <a:latin typeface="+mn-lt"/>
          <a:ea typeface="+mn-ea"/>
          <a:cs typeface="+mn-cs"/>
        </a:defRPr>
      </a:lvl5pPr>
      <a:lvl6pPr marL="2057400" indent="-228600" algn="l" defTabSz="914400" rtl="0" eaLnBrk="1" latinLnBrk="0" hangingPunct="1">
        <a:lnSpc>
          <a:spcPct val="125000"/>
        </a:lnSpc>
        <a:spcBef>
          <a:spcPts val="500"/>
        </a:spcBef>
        <a:buClr>
          <a:schemeClr val="bg2">
            <a:lumMod val="40000"/>
            <a:lumOff val="60000"/>
          </a:schemeClr>
        </a:buClr>
        <a:buSzPct val="150000"/>
        <a:buFont typeface="Avenir Next LT Pro Light" panose="020B0304020202020204" pitchFamily="34" charset="0"/>
        <a:buChar char="›"/>
        <a:defRPr sz="2400" kern="1200">
          <a:solidFill>
            <a:schemeClr val="tx1"/>
          </a:solidFill>
          <a:latin typeface="+mn-lt"/>
          <a:ea typeface="+mn-ea"/>
          <a:cs typeface="+mn-cs"/>
        </a:defRPr>
      </a:lvl6pPr>
      <a:lvl7pPr marL="2400300" indent="-342900" algn="l" defTabSz="914400" rtl="0" eaLnBrk="1" latinLnBrk="0" hangingPunct="1">
        <a:lnSpc>
          <a:spcPct val="90000"/>
        </a:lnSpc>
        <a:spcBef>
          <a:spcPts val="500"/>
        </a:spcBef>
        <a:buClr>
          <a:schemeClr val="bg2">
            <a:lumMod val="40000"/>
            <a:lumOff val="60000"/>
          </a:schemeClr>
        </a:buClr>
        <a:buFont typeface="Avenir Next LT Pro Light" panose="020B0304020202020204" pitchFamily="34" charset="0"/>
        <a:buChar char="—"/>
        <a:defRPr sz="2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19">
          <p15:clr>
            <a:srgbClr val="5ACBF0"/>
          </p15:clr>
        </p15:guide>
        <p15:guide id="2" pos="1731">
          <p15:clr>
            <a:srgbClr val="5ACBF0"/>
          </p15:clr>
        </p15:guide>
        <p15:guide id="3" pos="3140">
          <p15:clr>
            <a:srgbClr val="5ACBF0"/>
          </p15:clr>
        </p15:guide>
        <p15:guide id="4" pos="3488">
          <p15:clr>
            <a:srgbClr val="5ACBF0"/>
          </p15:clr>
        </p15:guide>
        <p15:guide id="5" pos="2788">
          <p15:clr>
            <a:srgbClr val="5ACBF0"/>
          </p15:clr>
        </p15:guide>
        <p15:guide id="6" pos="2434">
          <p15:clr>
            <a:srgbClr val="5ACBF0"/>
          </p15:clr>
        </p15:guide>
        <p15:guide id="7" pos="2084">
          <p15:clr>
            <a:srgbClr val="5ACBF0"/>
          </p15:clr>
        </p15:guide>
        <p15:guide id="8" pos="341">
          <p15:clr>
            <a:srgbClr val="F26B43"/>
          </p15:clr>
        </p15:guide>
        <p15:guide id="9" pos="1384">
          <p15:clr>
            <a:srgbClr val="5ACBF0"/>
          </p15:clr>
        </p15:guide>
        <p15:guide id="10" pos="1032">
          <p15:clr>
            <a:srgbClr val="5ACBF0"/>
          </p15:clr>
        </p15:guide>
        <p15:guide id="11" pos="680">
          <p15:clr>
            <a:srgbClr val="FDE53C"/>
          </p15:clr>
        </p15:guide>
        <p15:guide id="12" pos="4192">
          <p15:clr>
            <a:srgbClr val="5ACBF0"/>
          </p15:clr>
        </p15:guide>
        <p15:guide id="13" pos="4543">
          <p15:clr>
            <a:srgbClr val="5ACBF0"/>
          </p15:clr>
        </p15:guide>
        <p15:guide id="14" pos="4892">
          <p15:clr>
            <a:srgbClr val="5ACBF0"/>
          </p15:clr>
        </p15:guide>
        <p15:guide id="15" pos="5244">
          <p15:clr>
            <a:srgbClr val="5ACBF0"/>
          </p15:clr>
        </p15:guide>
        <p15:guide id="16" pos="5596">
          <p15:clr>
            <a:srgbClr val="5ACBF0"/>
          </p15:clr>
        </p15:guide>
        <p15:guide id="17" pos="5948">
          <p15:clr>
            <a:srgbClr val="5ACBF0"/>
          </p15:clr>
        </p15:guide>
        <p15:guide id="18" pos="6296">
          <p15:clr>
            <a:srgbClr val="5ACBF0"/>
          </p15:clr>
        </p15:guide>
        <p15:guide id="19" pos="6648">
          <p15:clr>
            <a:srgbClr val="5ACBF0"/>
          </p15:clr>
        </p15:guide>
        <p15:guide id="20" pos="6996">
          <p15:clr>
            <a:srgbClr val="FDE53C"/>
          </p15:clr>
        </p15:guide>
        <p15:guide id="21" orient="horz" pos="335">
          <p15:clr>
            <a:srgbClr val="F26B43"/>
          </p15:clr>
        </p15:guide>
        <p15:guide id="22" orient="horz" pos="680">
          <p15:clr>
            <a:srgbClr val="FDE53C"/>
          </p15:clr>
        </p15:guide>
        <p15:guide id="23" orient="horz" pos="1050">
          <p15:clr>
            <a:srgbClr val="5ACBF0"/>
          </p15:clr>
        </p15:guide>
        <p15:guide id="24" orient="horz" pos="1791">
          <p15:clr>
            <a:srgbClr val="5ACBF0"/>
          </p15:clr>
        </p15:guide>
        <p15:guide id="26" orient="horz" pos="2530">
          <p15:clr>
            <a:srgbClr val="5ACBF0"/>
          </p15:clr>
        </p15:guide>
        <p15:guide id="27" orient="horz" pos="2899">
          <p15:clr>
            <a:srgbClr val="5ACBF0"/>
          </p15:clr>
        </p15:guide>
        <p15:guide id="28" orient="horz" pos="3268">
          <p15:clr>
            <a:srgbClr val="5ACBF0"/>
          </p15:clr>
        </p15:guide>
        <p15:guide id="29" orient="horz" pos="3634">
          <p15:clr>
            <a:srgbClr val="FDE53C"/>
          </p15:clr>
        </p15:guide>
        <p15:guide id="30" orient="horz" pos="3979">
          <p15:clr>
            <a:srgbClr val="F26B43"/>
          </p15:clr>
        </p15:guide>
        <p15:guide id="31" orient="horz" pos="2160">
          <p15:clr>
            <a:srgbClr val="FDE53C"/>
          </p15:clr>
        </p15:guide>
        <p15:guide id="32" pos="7340">
          <p15:clr>
            <a:srgbClr val="F26B43"/>
          </p15:clr>
        </p15:guide>
        <p15:guide id="33" pos="3840">
          <p15:clr>
            <a:srgbClr val="FDE53C"/>
          </p15:clr>
        </p15:guide>
        <p15:guide id="34" orient="horz" pos="637">
          <p15:clr>
            <a:srgbClr val="C35EA4"/>
          </p15:clr>
        </p15:guide>
        <p15:guide id="35" orient="horz" pos="1128">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07AC2-EAD5-1D3C-0F68-BE944F90C21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487002-1E26-4068-DE70-9C816274B979}"/>
              </a:ext>
            </a:extLst>
          </p:cNvPr>
          <p:cNvSpPr>
            <a:spLocks noGrp="1"/>
          </p:cNvSpPr>
          <p:nvPr>
            <p:ph type="title"/>
          </p:nvPr>
        </p:nvSpPr>
        <p:spPr>
          <a:xfrm>
            <a:off x="1074420" y="1031875"/>
            <a:ext cx="10069830" cy="4120227"/>
          </a:xfrm>
        </p:spPr>
        <p:txBody>
          <a:bodyPr/>
          <a:lstStyle/>
          <a:p>
            <a:r>
              <a:rPr lang="en-US" dirty="0"/>
              <a:t>The Unrepentant Prophet</a:t>
            </a:r>
            <a:br>
              <a:rPr lang="en-US" dirty="0"/>
            </a:br>
            <a:r>
              <a:rPr lang="en-US" dirty="0"/>
              <a:t>(Jonah 4:1—11)</a:t>
            </a:r>
            <a:br>
              <a:rPr lang="en-US" dirty="0"/>
            </a:br>
            <a:br>
              <a:rPr lang="en-US" dirty="0"/>
            </a:br>
            <a:br>
              <a:rPr lang="en-US" dirty="0"/>
            </a:br>
            <a:r>
              <a:rPr lang="en-US" dirty="0"/>
              <a:t>Peter Ireland</a:t>
            </a:r>
          </a:p>
        </p:txBody>
      </p:sp>
    </p:spTree>
    <p:extLst>
      <p:ext uri="{BB962C8B-B14F-4D97-AF65-F5344CB8AC3E}">
        <p14:creationId xmlns:p14="http://schemas.microsoft.com/office/powerpoint/2010/main" val="1471851997"/>
      </p:ext>
    </p:extLst>
  </p:cSld>
  <p:clrMapOvr>
    <a:masterClrMapping/>
  </p:clrMapOvr>
  <mc:AlternateContent xmlns:mc="http://schemas.openxmlformats.org/markup-compatibility/2006" xmlns:p14="http://schemas.microsoft.com/office/powerpoint/2010/main">
    <mc:Choice Requires="p14">
      <p:transition spd="slow" p14:dur="2000" advTm="8380"/>
    </mc:Choice>
    <mc:Fallback xmlns="">
      <p:transition spd="slow" advTm="838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0BB9D-DE1C-945F-49EF-FDEAB0BAF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822CF0-FA22-3BCA-65E6-3ADDB1C44EC5}"/>
              </a:ext>
            </a:extLst>
          </p:cNvPr>
          <p:cNvSpPr>
            <a:spLocks noGrp="1"/>
          </p:cNvSpPr>
          <p:nvPr>
            <p:ph type="title"/>
          </p:nvPr>
        </p:nvSpPr>
        <p:spPr>
          <a:xfrm>
            <a:off x="546538" y="1954924"/>
            <a:ext cx="10962289" cy="4246179"/>
          </a:xfrm>
          <a:ln>
            <a:solidFill>
              <a:schemeClr val="bg2">
                <a:lumMod val="40000"/>
                <a:lumOff val="60000"/>
              </a:schemeClr>
            </a:solidFill>
          </a:ln>
        </p:spPr>
        <p:txBody>
          <a:bodyPr lIns="182880" rIns="182880"/>
          <a:lstStyle/>
          <a:p>
            <a:r>
              <a:rPr lang="en-US" sz="3600" dirty="0"/>
              <a:t>Who has had a plan that they thought aligned with God’s will, </a:t>
            </a:r>
            <a:br>
              <a:rPr lang="en-US" sz="3600" dirty="0"/>
            </a:br>
            <a:r>
              <a:rPr lang="en-US" sz="3600" dirty="0"/>
              <a:t>but it did not work out</a:t>
            </a:r>
            <a:br>
              <a:rPr lang="en-US" sz="3600" dirty="0"/>
            </a:br>
            <a:r>
              <a:rPr lang="en-US" sz="3600" dirty="0"/>
              <a:t> as they intended?</a:t>
            </a:r>
          </a:p>
        </p:txBody>
      </p:sp>
    </p:spTree>
    <p:extLst>
      <p:ext uri="{BB962C8B-B14F-4D97-AF65-F5344CB8AC3E}">
        <p14:creationId xmlns:p14="http://schemas.microsoft.com/office/powerpoint/2010/main" val="2676207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60972-A303-29A5-EE45-474EB1DF0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1B5923-DB12-9B25-F87B-11F75B4F81BE}"/>
              </a:ext>
            </a:extLst>
          </p:cNvPr>
          <p:cNvSpPr>
            <a:spLocks noGrp="1"/>
          </p:cNvSpPr>
          <p:nvPr>
            <p:ph type="title"/>
          </p:nvPr>
        </p:nvSpPr>
        <p:spPr/>
        <p:txBody>
          <a:bodyPr/>
          <a:lstStyle/>
          <a:p>
            <a:r>
              <a:rPr lang="en-US" dirty="0"/>
              <a:t>When Things Didn’t Go My Way</a:t>
            </a:r>
          </a:p>
        </p:txBody>
      </p:sp>
      <p:pic>
        <p:nvPicPr>
          <p:cNvPr id="6" name="Picture 5">
            <a:extLst>
              <a:ext uri="{FF2B5EF4-FFF2-40B4-BE49-F238E27FC236}">
                <a16:creationId xmlns:a16="http://schemas.microsoft.com/office/drawing/2014/main" id="{D56D23B9-255D-7562-FBA1-ED8C4FD730FB}"/>
              </a:ext>
            </a:extLst>
          </p:cNvPr>
          <p:cNvPicPr>
            <a:picLocks noChangeAspect="1"/>
          </p:cNvPicPr>
          <p:nvPr/>
        </p:nvPicPr>
        <p:blipFill>
          <a:blip r:embed="rId4"/>
          <a:srcRect t="3984" b="10344"/>
          <a:stretch>
            <a:fillRect/>
          </a:stretch>
        </p:blipFill>
        <p:spPr>
          <a:xfrm>
            <a:off x="1514474" y="840825"/>
            <a:ext cx="9144000" cy="5875283"/>
          </a:xfrm>
          <a:prstGeom prst="rect">
            <a:avLst/>
          </a:prstGeom>
        </p:spPr>
      </p:pic>
    </p:spTree>
    <p:custDataLst>
      <p:tags r:id="rId1"/>
    </p:custDataLst>
    <p:extLst>
      <p:ext uri="{BB962C8B-B14F-4D97-AF65-F5344CB8AC3E}">
        <p14:creationId xmlns:p14="http://schemas.microsoft.com/office/powerpoint/2010/main" val="1053957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FBFBA-0153-75C7-1427-7000B26441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1D5D6B-8978-9EFC-A348-250A3CB75915}"/>
              </a:ext>
            </a:extLst>
          </p:cNvPr>
          <p:cNvSpPr>
            <a:spLocks noGrp="1"/>
          </p:cNvSpPr>
          <p:nvPr>
            <p:ph type="title"/>
          </p:nvPr>
        </p:nvSpPr>
        <p:spPr/>
        <p:txBody>
          <a:bodyPr/>
          <a:lstStyle/>
          <a:p>
            <a:r>
              <a:rPr lang="en-US" dirty="0"/>
              <a:t>When Things Don’t Go Your Way</a:t>
            </a:r>
          </a:p>
        </p:txBody>
      </p:sp>
      <p:sp>
        <p:nvSpPr>
          <p:cNvPr id="3" name="Content Placeholder 2">
            <a:extLst>
              <a:ext uri="{FF2B5EF4-FFF2-40B4-BE49-F238E27FC236}">
                <a16:creationId xmlns:a16="http://schemas.microsoft.com/office/drawing/2014/main" id="{D8705A2F-7EDA-121F-5350-2F5CB4324271}"/>
              </a:ext>
            </a:extLst>
          </p:cNvPr>
          <p:cNvSpPr>
            <a:spLocks noGrp="1"/>
          </p:cNvSpPr>
          <p:nvPr>
            <p:ph idx="1"/>
          </p:nvPr>
        </p:nvSpPr>
        <p:spPr/>
        <p:txBody>
          <a:bodyPr>
            <a:normAutofit/>
          </a:bodyPr>
          <a:lstStyle/>
          <a:p>
            <a:r>
              <a:rPr lang="en-US" dirty="0"/>
              <a:t>Don’t be Jonah:</a:t>
            </a:r>
          </a:p>
          <a:p>
            <a:pPr lvl="1"/>
            <a:r>
              <a:rPr lang="en-US" dirty="0"/>
              <a:t>Arrogant, self-centered, exclusive.</a:t>
            </a:r>
          </a:p>
          <a:p>
            <a:r>
              <a:rPr lang="en-US" dirty="0"/>
              <a:t>Ask “Who?” rather than “Why?”</a:t>
            </a:r>
          </a:p>
          <a:p>
            <a:pPr lvl="1"/>
            <a:r>
              <a:rPr lang="en-US" dirty="0">
                <a:solidFill>
                  <a:schemeClr val="bg2">
                    <a:lumMod val="40000"/>
                    <a:lumOff val="60000"/>
                  </a:schemeClr>
                </a:solidFill>
              </a:rPr>
              <a:t>8</a:t>
            </a:r>
            <a:r>
              <a:rPr lang="en-US" dirty="0"/>
              <a:t> “For my thoughts are not your thoughts, and your ways are not my ways.” This is the Lord’s declaration. </a:t>
            </a:r>
            <a:r>
              <a:rPr lang="en-US" dirty="0">
                <a:solidFill>
                  <a:schemeClr val="bg2">
                    <a:lumMod val="40000"/>
                    <a:lumOff val="60000"/>
                  </a:schemeClr>
                </a:solidFill>
              </a:rPr>
              <a:t>9</a:t>
            </a:r>
            <a:r>
              <a:rPr lang="en-US" dirty="0"/>
              <a:t> “For as heaven is higher than earth, so my ways are higher than your ways, and my thoughts than your thoughts. (</a:t>
            </a:r>
            <a:r>
              <a:rPr lang="en-US" dirty="0">
                <a:solidFill>
                  <a:schemeClr val="bg2">
                    <a:lumMod val="40000"/>
                    <a:lumOff val="60000"/>
                  </a:schemeClr>
                </a:solidFill>
              </a:rPr>
              <a:t>Isaiah 55:8–9</a:t>
            </a:r>
            <a:r>
              <a:rPr lang="en-US" dirty="0"/>
              <a:t>)</a:t>
            </a:r>
          </a:p>
          <a:p>
            <a:pPr lvl="1"/>
            <a:r>
              <a:rPr lang="en-US" dirty="0"/>
              <a:t>God’s plan for Nineveh was much bigger than Jonah realized.</a:t>
            </a:r>
          </a:p>
          <a:p>
            <a:pPr lvl="2"/>
            <a:r>
              <a:rPr lang="en-US" dirty="0"/>
              <a:t>It wasn’t God’s timing for Nineveh to be destroyed yet.</a:t>
            </a:r>
          </a:p>
          <a:p>
            <a:pPr lvl="2"/>
            <a:r>
              <a:rPr lang="en-US" dirty="0"/>
              <a:t>God was going to use Nineveh to punish Israel’s disobedience, divine justice.</a:t>
            </a:r>
          </a:p>
          <a:p>
            <a:pPr lvl="2"/>
            <a:r>
              <a:rPr lang="en-US" dirty="0"/>
              <a:t>If we try to understand God fully, we risk putting him in a </a:t>
            </a:r>
            <a:r>
              <a:rPr lang="en-US"/>
              <a:t>manmade box. </a:t>
            </a:r>
            <a:endParaRPr lang="en-US" dirty="0"/>
          </a:p>
          <a:p>
            <a:pPr lvl="1"/>
            <a:r>
              <a:rPr lang="en-US" dirty="0"/>
              <a:t>Alternative to Jonah’s self-centered prayer is </a:t>
            </a:r>
            <a:r>
              <a:rPr lang="en-US" dirty="0">
                <a:solidFill>
                  <a:srgbClr val="FFFF00"/>
                </a:solidFill>
              </a:rPr>
              <a:t>PRAY=Praise, Repent, Ask, Yield</a:t>
            </a:r>
            <a:r>
              <a:rPr lang="en-US" dirty="0"/>
              <a:t>.</a:t>
            </a:r>
          </a:p>
        </p:txBody>
      </p:sp>
    </p:spTree>
    <p:custDataLst>
      <p:tags r:id="rId1"/>
    </p:custDataLst>
    <p:extLst>
      <p:ext uri="{BB962C8B-B14F-4D97-AF65-F5344CB8AC3E}">
        <p14:creationId xmlns:p14="http://schemas.microsoft.com/office/powerpoint/2010/main" val="122075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DC2876-B7DF-7D7B-B33D-5CA9C44200F3}"/>
              </a:ext>
            </a:extLst>
          </p:cNvPr>
          <p:cNvPicPr>
            <a:picLocks noChangeAspect="1"/>
          </p:cNvPicPr>
          <p:nvPr/>
        </p:nvPicPr>
        <p:blipFill>
          <a:blip r:embed="rId3"/>
          <a:stretch>
            <a:fillRect/>
          </a:stretch>
        </p:blipFill>
        <p:spPr>
          <a:xfrm>
            <a:off x="4127062" y="819807"/>
            <a:ext cx="3937876" cy="5906814"/>
          </a:xfrm>
          <a:prstGeom prst="rect">
            <a:avLst/>
          </a:prstGeom>
        </p:spPr>
      </p:pic>
      <p:sp>
        <p:nvSpPr>
          <p:cNvPr id="6" name="Title 5">
            <a:extLst>
              <a:ext uri="{FF2B5EF4-FFF2-40B4-BE49-F238E27FC236}">
                <a16:creationId xmlns:a16="http://schemas.microsoft.com/office/drawing/2014/main" id="{76CE0C2A-39B0-4B1D-417B-B1FE60A6121D}"/>
              </a:ext>
            </a:extLst>
          </p:cNvPr>
          <p:cNvSpPr>
            <a:spLocks noGrp="1"/>
          </p:cNvSpPr>
          <p:nvPr>
            <p:ph type="title"/>
          </p:nvPr>
        </p:nvSpPr>
        <p:spPr/>
        <p:txBody>
          <a:bodyPr/>
          <a:lstStyle/>
          <a:p>
            <a:r>
              <a:rPr lang="en-US" dirty="0"/>
              <a:t>When Things Don’t Go Your Way</a:t>
            </a:r>
          </a:p>
        </p:txBody>
      </p:sp>
    </p:spTree>
    <p:extLst>
      <p:ext uri="{BB962C8B-B14F-4D97-AF65-F5344CB8AC3E}">
        <p14:creationId xmlns:p14="http://schemas.microsoft.com/office/powerpoint/2010/main" val="201504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0F4FF-C774-D7DF-72B4-4ACE7D0649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D69947-F85B-CAA1-57F7-D23F6D86E06F}"/>
              </a:ext>
            </a:extLst>
          </p:cNvPr>
          <p:cNvSpPr>
            <a:spLocks noGrp="1"/>
          </p:cNvSpPr>
          <p:nvPr>
            <p:ph type="title"/>
          </p:nvPr>
        </p:nvSpPr>
        <p:spPr/>
        <p:txBody>
          <a:bodyPr/>
          <a:lstStyle/>
          <a:p>
            <a:r>
              <a:rPr lang="en-US" dirty="0"/>
              <a:t>Jonah 4:5–9</a:t>
            </a:r>
          </a:p>
        </p:txBody>
      </p:sp>
      <p:sp>
        <p:nvSpPr>
          <p:cNvPr id="3" name="Content Placeholder 2">
            <a:extLst>
              <a:ext uri="{FF2B5EF4-FFF2-40B4-BE49-F238E27FC236}">
                <a16:creationId xmlns:a16="http://schemas.microsoft.com/office/drawing/2014/main" id="{CEE389AA-29CB-434E-062A-D6B2B1F1CE15}"/>
              </a:ext>
            </a:extLst>
          </p:cNvPr>
          <p:cNvSpPr>
            <a:spLocks noGrp="1"/>
          </p:cNvSpPr>
          <p:nvPr>
            <p:ph idx="1"/>
          </p:nvPr>
        </p:nvSpPr>
        <p:spPr/>
        <p:txBody>
          <a:bodyPr>
            <a:normAutofit fontScale="92500" lnSpcReduction="10000"/>
          </a:bodyPr>
          <a:lstStyle/>
          <a:p>
            <a:r>
              <a:rPr lang="en-US" dirty="0">
                <a:solidFill>
                  <a:schemeClr val="bg2">
                    <a:lumMod val="40000"/>
                    <a:lumOff val="60000"/>
                  </a:schemeClr>
                </a:solidFill>
              </a:rPr>
              <a:t>5</a:t>
            </a:r>
            <a:r>
              <a:rPr lang="en-US" dirty="0"/>
              <a:t> Jonah left the city and found a place east of it. He made himself a shelter there and sat in its shade to see what would happen to the city. </a:t>
            </a:r>
          </a:p>
          <a:p>
            <a:r>
              <a:rPr lang="en-US" dirty="0">
                <a:solidFill>
                  <a:schemeClr val="bg2">
                    <a:lumMod val="40000"/>
                    <a:lumOff val="60000"/>
                  </a:schemeClr>
                </a:solidFill>
              </a:rPr>
              <a:t>6</a:t>
            </a:r>
            <a:r>
              <a:rPr lang="en-US" dirty="0"/>
              <a:t> Then the Lord God appointed a plant, and it grew over Jonah to provide shade for his head to rescue him from his trouble. Jonah was greatly pleased with the plant. </a:t>
            </a:r>
          </a:p>
          <a:p>
            <a:r>
              <a:rPr lang="en-US" dirty="0">
                <a:solidFill>
                  <a:schemeClr val="bg2">
                    <a:lumMod val="40000"/>
                    <a:lumOff val="60000"/>
                  </a:schemeClr>
                </a:solidFill>
              </a:rPr>
              <a:t>7</a:t>
            </a:r>
            <a:r>
              <a:rPr lang="en-US" dirty="0"/>
              <a:t> When dawn came the next day, God appointed a worm that attacked the plant, and it withered. </a:t>
            </a:r>
          </a:p>
          <a:p>
            <a:r>
              <a:rPr lang="en-US" dirty="0">
                <a:solidFill>
                  <a:schemeClr val="bg2">
                    <a:lumMod val="40000"/>
                    <a:lumOff val="60000"/>
                  </a:schemeClr>
                </a:solidFill>
              </a:rPr>
              <a:t>8</a:t>
            </a:r>
            <a:r>
              <a:rPr lang="en-US" dirty="0"/>
              <a:t> As the sun was rising, God appointed a scorching east wind. The sun beat down on Jonah’s head so much that he almost fainted, and he wanted to die. He said, “It’s better for me to die than to live.” </a:t>
            </a:r>
          </a:p>
          <a:p>
            <a:r>
              <a:rPr lang="en-US" dirty="0">
                <a:solidFill>
                  <a:schemeClr val="bg2">
                    <a:lumMod val="40000"/>
                    <a:lumOff val="60000"/>
                  </a:schemeClr>
                </a:solidFill>
              </a:rPr>
              <a:t>9</a:t>
            </a:r>
            <a:r>
              <a:rPr lang="en-US" dirty="0"/>
              <a:t> Then God asked Jonah, “Is it right for you to be angry about the plant?” “Yes, it’s right!” he replied. “I’m angry enough to die!”</a:t>
            </a:r>
          </a:p>
        </p:txBody>
      </p:sp>
    </p:spTree>
    <p:custDataLst>
      <p:tags r:id="rId1"/>
    </p:custDataLst>
    <p:extLst>
      <p:ext uri="{BB962C8B-B14F-4D97-AF65-F5344CB8AC3E}">
        <p14:creationId xmlns:p14="http://schemas.microsoft.com/office/powerpoint/2010/main" val="2868027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FA59F-5B7D-53BC-23A1-372BE51E37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13028-58D7-49F4-C269-84946A1E6F6F}"/>
              </a:ext>
            </a:extLst>
          </p:cNvPr>
          <p:cNvSpPr>
            <a:spLocks noGrp="1"/>
          </p:cNvSpPr>
          <p:nvPr>
            <p:ph type="title"/>
          </p:nvPr>
        </p:nvSpPr>
        <p:spPr/>
        <p:txBody>
          <a:bodyPr/>
          <a:lstStyle/>
          <a:p>
            <a:r>
              <a:rPr lang="en-US" dirty="0"/>
              <a:t>To the Desert (4:5)</a:t>
            </a:r>
          </a:p>
        </p:txBody>
      </p:sp>
      <p:sp>
        <p:nvSpPr>
          <p:cNvPr id="3" name="Content Placeholder 2">
            <a:extLst>
              <a:ext uri="{FF2B5EF4-FFF2-40B4-BE49-F238E27FC236}">
                <a16:creationId xmlns:a16="http://schemas.microsoft.com/office/drawing/2014/main" id="{B934910F-54C6-1C5D-DDB8-6D1223565450}"/>
              </a:ext>
            </a:extLst>
          </p:cNvPr>
          <p:cNvSpPr>
            <a:spLocks noGrp="1"/>
          </p:cNvSpPr>
          <p:nvPr>
            <p:ph idx="1"/>
          </p:nvPr>
        </p:nvSpPr>
        <p:spPr/>
        <p:txBody>
          <a:bodyPr>
            <a:normAutofit/>
          </a:bodyPr>
          <a:lstStyle/>
          <a:p>
            <a:r>
              <a:rPr lang="en-US" dirty="0"/>
              <a:t>Jonah’s response to God’s question was to run away (again!)</a:t>
            </a:r>
          </a:p>
          <a:p>
            <a:pPr lvl="1"/>
            <a:r>
              <a:rPr lang="en-US" dirty="0"/>
              <a:t>“East” = Opposite direction of Tarshish</a:t>
            </a:r>
          </a:p>
          <a:p>
            <a:pPr lvl="1"/>
            <a:r>
              <a:rPr lang="en-US" dirty="0"/>
              <a:t>Hot, arid desert = Opposite to the rough sea in his previous flight</a:t>
            </a:r>
          </a:p>
          <a:p>
            <a:pPr lvl="2"/>
            <a:r>
              <a:rPr lang="en-US" dirty="0"/>
              <a:t>Shelter or booth, as in the feast which commemorates Sinai desert </a:t>
            </a:r>
            <a:r>
              <a:rPr lang="en-US" dirty="0">
                <a:solidFill>
                  <a:schemeClr val="bg2">
                    <a:lumMod val="40000"/>
                    <a:lumOff val="60000"/>
                  </a:schemeClr>
                </a:solidFill>
              </a:rPr>
              <a:t>Lev 23:40–43</a:t>
            </a:r>
          </a:p>
          <a:p>
            <a:pPr lvl="2"/>
            <a:r>
              <a:rPr lang="en-US" dirty="0"/>
              <a:t>The “booth” was meant for communal joy, not a private viewing stand.</a:t>
            </a:r>
          </a:p>
          <a:p>
            <a:pPr lvl="1"/>
            <a:r>
              <a:rPr lang="en-US" dirty="0"/>
              <a:t>Why did Jonah want to watch the city?</a:t>
            </a:r>
          </a:p>
          <a:p>
            <a:pPr lvl="2"/>
            <a:r>
              <a:rPr lang="en-US" dirty="0"/>
              <a:t>Hoping God might change his mind?</a:t>
            </a:r>
          </a:p>
          <a:p>
            <a:pPr lvl="2"/>
            <a:r>
              <a:rPr lang="en-US" dirty="0"/>
              <a:t>Hoping the Ninevites would quickly stumble, bringing down judgment?</a:t>
            </a:r>
          </a:p>
        </p:txBody>
      </p:sp>
    </p:spTree>
    <p:custDataLst>
      <p:tags r:id="rId1"/>
    </p:custDataLst>
    <p:extLst>
      <p:ext uri="{BB962C8B-B14F-4D97-AF65-F5344CB8AC3E}">
        <p14:creationId xmlns:p14="http://schemas.microsoft.com/office/powerpoint/2010/main" val="50433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77685-81AC-72AB-E4FC-8395E16B0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0BF25-A748-3BB1-DC51-5F2CDD692A1C}"/>
              </a:ext>
            </a:extLst>
          </p:cNvPr>
          <p:cNvSpPr>
            <a:spLocks noGrp="1"/>
          </p:cNvSpPr>
          <p:nvPr>
            <p:ph type="title"/>
          </p:nvPr>
        </p:nvSpPr>
        <p:spPr/>
        <p:txBody>
          <a:bodyPr/>
          <a:lstStyle/>
          <a:p>
            <a:r>
              <a:rPr lang="en-US" dirty="0"/>
              <a:t>The Desert</a:t>
            </a:r>
          </a:p>
        </p:txBody>
      </p:sp>
      <p:sp>
        <p:nvSpPr>
          <p:cNvPr id="3" name="Content Placeholder 2">
            <a:extLst>
              <a:ext uri="{FF2B5EF4-FFF2-40B4-BE49-F238E27FC236}">
                <a16:creationId xmlns:a16="http://schemas.microsoft.com/office/drawing/2014/main" id="{ADB0EEC4-D254-7070-AD2F-572D2AB23402}"/>
              </a:ext>
            </a:extLst>
          </p:cNvPr>
          <p:cNvSpPr>
            <a:spLocks noGrp="1"/>
          </p:cNvSpPr>
          <p:nvPr>
            <p:ph idx="1"/>
          </p:nvPr>
        </p:nvSpPr>
        <p:spPr/>
        <p:txBody>
          <a:bodyPr>
            <a:normAutofit/>
          </a:bodyPr>
          <a:lstStyle/>
          <a:p>
            <a:endParaRPr lang="en-US" dirty="0"/>
          </a:p>
          <a:p>
            <a:endParaRPr lang="en-US" dirty="0"/>
          </a:p>
          <a:p>
            <a:pPr marL="0" indent="0">
              <a:buNone/>
            </a:pPr>
            <a:endParaRPr lang="en-US" dirty="0"/>
          </a:p>
          <a:p>
            <a:r>
              <a:rPr lang="en-US" dirty="0"/>
              <a:t>Has anyone experienced heat exhaustion in a desert?</a:t>
            </a:r>
          </a:p>
        </p:txBody>
      </p:sp>
    </p:spTree>
    <p:custDataLst>
      <p:tags r:id="rId1"/>
    </p:custDataLst>
    <p:extLst>
      <p:ext uri="{BB962C8B-B14F-4D97-AF65-F5344CB8AC3E}">
        <p14:creationId xmlns:p14="http://schemas.microsoft.com/office/powerpoint/2010/main" val="2678361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ED4B9-7A4C-FBBB-68C0-F1684261724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4B173C-8A0D-D4A7-A4FD-E71A9A090DE6}"/>
              </a:ext>
            </a:extLst>
          </p:cNvPr>
          <p:cNvPicPr>
            <a:picLocks noChangeAspect="1"/>
          </p:cNvPicPr>
          <p:nvPr/>
        </p:nvPicPr>
        <p:blipFill>
          <a:blip r:embed="rId3"/>
          <a:stretch>
            <a:fillRect/>
          </a:stretch>
        </p:blipFill>
        <p:spPr>
          <a:xfrm>
            <a:off x="0" y="2010528"/>
            <a:ext cx="12192000" cy="2836944"/>
          </a:xfrm>
          <a:prstGeom prst="rect">
            <a:avLst/>
          </a:prstGeom>
        </p:spPr>
      </p:pic>
      <p:sp>
        <p:nvSpPr>
          <p:cNvPr id="4" name="TextBox 3">
            <a:extLst>
              <a:ext uri="{FF2B5EF4-FFF2-40B4-BE49-F238E27FC236}">
                <a16:creationId xmlns:a16="http://schemas.microsoft.com/office/drawing/2014/main" id="{4E648DBE-F528-62DE-73C1-8CC9F6FEF7C5}"/>
              </a:ext>
            </a:extLst>
          </p:cNvPr>
          <p:cNvSpPr txBox="1"/>
          <p:nvPr/>
        </p:nvSpPr>
        <p:spPr>
          <a:xfrm>
            <a:off x="1681655" y="5508215"/>
            <a:ext cx="8828690" cy="369332"/>
          </a:xfrm>
          <a:prstGeom prst="rect">
            <a:avLst/>
          </a:prstGeom>
          <a:noFill/>
        </p:spPr>
        <p:txBody>
          <a:bodyPr wrap="square" rtlCol="0">
            <a:spAutoFit/>
          </a:bodyPr>
          <a:lstStyle/>
          <a:p>
            <a:pPr algn="ctr"/>
            <a:r>
              <a:rPr lang="en-US" dirty="0"/>
              <a:t>The view from the Chisos Mountains South Rim in Big Bend National Park</a:t>
            </a:r>
          </a:p>
        </p:txBody>
      </p:sp>
    </p:spTree>
    <p:extLst>
      <p:ext uri="{BB962C8B-B14F-4D97-AF65-F5344CB8AC3E}">
        <p14:creationId xmlns:p14="http://schemas.microsoft.com/office/powerpoint/2010/main" val="2295174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0452C-D533-48CB-A549-B052A3D0E2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6277E5-0224-EBDC-E624-B69B5075B651}"/>
              </a:ext>
            </a:extLst>
          </p:cNvPr>
          <p:cNvPicPr>
            <a:picLocks noChangeAspect="1"/>
          </p:cNvPicPr>
          <p:nvPr/>
        </p:nvPicPr>
        <p:blipFill>
          <a:blip r:embed="rId3"/>
          <a:stretch>
            <a:fillRect/>
          </a:stretch>
        </p:blipFill>
        <p:spPr>
          <a:xfrm>
            <a:off x="336331" y="635878"/>
            <a:ext cx="5570483" cy="4177862"/>
          </a:xfrm>
          <a:prstGeom prst="rect">
            <a:avLst/>
          </a:prstGeom>
        </p:spPr>
      </p:pic>
      <p:pic>
        <p:nvPicPr>
          <p:cNvPr id="6" name="Picture 5">
            <a:extLst>
              <a:ext uri="{FF2B5EF4-FFF2-40B4-BE49-F238E27FC236}">
                <a16:creationId xmlns:a16="http://schemas.microsoft.com/office/drawing/2014/main" id="{F49EE212-A7F6-E3B5-C9D7-A7539A7AF70A}"/>
              </a:ext>
            </a:extLst>
          </p:cNvPr>
          <p:cNvPicPr>
            <a:picLocks noChangeAspect="1"/>
          </p:cNvPicPr>
          <p:nvPr/>
        </p:nvPicPr>
        <p:blipFill>
          <a:blip r:embed="rId4"/>
          <a:stretch>
            <a:fillRect/>
          </a:stretch>
        </p:blipFill>
        <p:spPr>
          <a:xfrm>
            <a:off x="6369269" y="635878"/>
            <a:ext cx="5570482" cy="4177862"/>
          </a:xfrm>
          <a:prstGeom prst="rect">
            <a:avLst/>
          </a:prstGeom>
        </p:spPr>
      </p:pic>
      <p:sp>
        <p:nvSpPr>
          <p:cNvPr id="7" name="TextBox 6">
            <a:extLst>
              <a:ext uri="{FF2B5EF4-FFF2-40B4-BE49-F238E27FC236}">
                <a16:creationId xmlns:a16="http://schemas.microsoft.com/office/drawing/2014/main" id="{3FE776D4-D79D-59CF-A37B-055DA26C4092}"/>
              </a:ext>
            </a:extLst>
          </p:cNvPr>
          <p:cNvSpPr txBox="1"/>
          <p:nvPr/>
        </p:nvSpPr>
        <p:spPr>
          <a:xfrm>
            <a:off x="1681655" y="5508215"/>
            <a:ext cx="8828690" cy="369332"/>
          </a:xfrm>
          <a:prstGeom prst="rect">
            <a:avLst/>
          </a:prstGeom>
          <a:noFill/>
        </p:spPr>
        <p:txBody>
          <a:bodyPr wrap="square" rtlCol="0">
            <a:spAutoFit/>
          </a:bodyPr>
          <a:lstStyle/>
          <a:p>
            <a:pPr algn="ctr"/>
            <a:r>
              <a:rPr lang="en-US" dirty="0"/>
              <a:t>Hiking along The Dodson Trail on the Outer Mountain Loop</a:t>
            </a:r>
          </a:p>
        </p:txBody>
      </p:sp>
    </p:spTree>
    <p:extLst>
      <p:ext uri="{BB962C8B-B14F-4D97-AF65-F5344CB8AC3E}">
        <p14:creationId xmlns:p14="http://schemas.microsoft.com/office/powerpoint/2010/main" val="2225991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7343B-1CCE-43E3-B3BC-5549961A1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23EBF0-33F9-B934-4626-3EF37135080E}"/>
              </a:ext>
            </a:extLst>
          </p:cNvPr>
          <p:cNvSpPr>
            <a:spLocks noGrp="1"/>
          </p:cNvSpPr>
          <p:nvPr>
            <p:ph type="title"/>
          </p:nvPr>
        </p:nvSpPr>
        <p:spPr/>
        <p:txBody>
          <a:bodyPr/>
          <a:lstStyle/>
          <a:p>
            <a:r>
              <a:rPr lang="en-US" dirty="0"/>
              <a:t>The Plant Grows (4:6–7)</a:t>
            </a:r>
          </a:p>
        </p:txBody>
      </p:sp>
      <p:sp>
        <p:nvSpPr>
          <p:cNvPr id="3" name="Content Placeholder 2">
            <a:extLst>
              <a:ext uri="{FF2B5EF4-FFF2-40B4-BE49-F238E27FC236}">
                <a16:creationId xmlns:a16="http://schemas.microsoft.com/office/drawing/2014/main" id="{59B29E5C-4542-EAC2-8F87-2F0E3A85A2AC}"/>
              </a:ext>
            </a:extLst>
          </p:cNvPr>
          <p:cNvSpPr>
            <a:spLocks noGrp="1"/>
          </p:cNvSpPr>
          <p:nvPr>
            <p:ph idx="1"/>
          </p:nvPr>
        </p:nvSpPr>
        <p:spPr/>
        <p:txBody>
          <a:bodyPr>
            <a:normAutofit/>
          </a:bodyPr>
          <a:lstStyle/>
          <a:p>
            <a:r>
              <a:rPr lang="en-US" dirty="0">
                <a:solidFill>
                  <a:schemeClr val="bg2">
                    <a:lumMod val="40000"/>
                    <a:lumOff val="60000"/>
                  </a:schemeClr>
                </a:solidFill>
              </a:rPr>
              <a:t>4:6</a:t>
            </a:r>
            <a:r>
              <a:rPr lang="en-US" dirty="0"/>
              <a:t> God grows a plant to provide shade for Jonah.</a:t>
            </a:r>
          </a:p>
          <a:p>
            <a:pPr lvl="1"/>
            <a:r>
              <a:rPr lang="en-US" dirty="0"/>
              <a:t>Suggests the inadequacy of Jonah’s shelter. Shade suggests God’s protection.</a:t>
            </a:r>
          </a:p>
          <a:p>
            <a:pPr lvl="1"/>
            <a:r>
              <a:rPr lang="en-US" dirty="0"/>
              <a:t>Illustrates God’s divine mercy, but there is no recognition from Jonah.</a:t>
            </a:r>
          </a:p>
          <a:p>
            <a:r>
              <a:rPr lang="en-US" dirty="0"/>
              <a:t> Repetitions in this passage provide emphasis.</a:t>
            </a:r>
          </a:p>
          <a:p>
            <a:pPr lvl="1"/>
            <a:r>
              <a:rPr lang="en-US" dirty="0"/>
              <a:t>God “</a:t>
            </a:r>
            <a:r>
              <a:rPr lang="en-US" dirty="0">
                <a:solidFill>
                  <a:srgbClr val="FFFF00"/>
                </a:solidFill>
              </a:rPr>
              <a:t>appointed</a:t>
            </a:r>
            <a:r>
              <a:rPr lang="en-US" dirty="0"/>
              <a:t>” the plant, like he appointed the fish, the worm, and the wind.</a:t>
            </a:r>
          </a:p>
          <a:p>
            <a:pPr lvl="1"/>
            <a:r>
              <a:rPr lang="en-US" dirty="0"/>
              <a:t>“rescue him from his trouble”: physical suffering and </a:t>
            </a:r>
            <a:r>
              <a:rPr lang="en-US" dirty="0">
                <a:solidFill>
                  <a:srgbClr val="FFFF00"/>
                </a:solidFill>
              </a:rPr>
              <a:t>evil</a:t>
            </a:r>
            <a:r>
              <a:rPr lang="en-US" dirty="0"/>
              <a:t> heart, like </a:t>
            </a:r>
            <a:r>
              <a:rPr lang="en-US" dirty="0">
                <a:solidFill>
                  <a:srgbClr val="FFFF00"/>
                </a:solidFill>
              </a:rPr>
              <a:t>evil</a:t>
            </a:r>
            <a:r>
              <a:rPr lang="en-US" dirty="0"/>
              <a:t> Ninevites.</a:t>
            </a:r>
          </a:p>
          <a:p>
            <a:pPr lvl="1"/>
            <a:r>
              <a:rPr lang="en-US" dirty="0"/>
              <a:t>Jonah was </a:t>
            </a:r>
            <a:r>
              <a:rPr lang="en-US" dirty="0">
                <a:solidFill>
                  <a:srgbClr val="FFFF00"/>
                </a:solidFill>
              </a:rPr>
              <a:t>VERY</a:t>
            </a:r>
            <a:r>
              <a:rPr lang="en-US" dirty="0"/>
              <a:t> happy “rejoiced with great joy” contrasts his anger about Nineveh.</a:t>
            </a:r>
          </a:p>
          <a:p>
            <a:r>
              <a:rPr lang="en-US" dirty="0">
                <a:solidFill>
                  <a:schemeClr val="bg2">
                    <a:lumMod val="40000"/>
                    <a:lumOff val="60000"/>
                  </a:schemeClr>
                </a:solidFill>
              </a:rPr>
              <a:t>4:7</a:t>
            </a:r>
            <a:r>
              <a:rPr lang="en-US" dirty="0"/>
              <a:t> God waited until dawn before </a:t>
            </a:r>
            <a:r>
              <a:rPr lang="en-US" dirty="0">
                <a:solidFill>
                  <a:srgbClr val="FFFF00"/>
                </a:solidFill>
              </a:rPr>
              <a:t>appointing</a:t>
            </a:r>
            <a:r>
              <a:rPr lang="en-US" dirty="0"/>
              <a:t> the worm.</a:t>
            </a:r>
          </a:p>
          <a:p>
            <a:pPr lvl="1"/>
            <a:r>
              <a:rPr lang="en-US" dirty="0"/>
              <a:t>God gave Jonah time to change his heart before his next action.</a:t>
            </a:r>
          </a:p>
          <a:p>
            <a:pPr lvl="1"/>
            <a:r>
              <a:rPr lang="en-US" dirty="0"/>
              <a:t>The worm </a:t>
            </a:r>
            <a:r>
              <a:rPr lang="en-US" dirty="0">
                <a:solidFill>
                  <a:srgbClr val="FFFF00"/>
                </a:solidFill>
              </a:rPr>
              <a:t>attacks</a:t>
            </a:r>
            <a:r>
              <a:rPr lang="en-US" dirty="0"/>
              <a:t> the plant. Jonah believes Nineveh will </a:t>
            </a:r>
            <a:r>
              <a:rPr lang="en-US" dirty="0">
                <a:solidFill>
                  <a:srgbClr val="FFFF00"/>
                </a:solidFill>
              </a:rPr>
              <a:t>attack</a:t>
            </a:r>
            <a:r>
              <a:rPr lang="en-US" dirty="0"/>
              <a:t> Israel.</a:t>
            </a:r>
          </a:p>
        </p:txBody>
      </p:sp>
    </p:spTree>
    <p:custDataLst>
      <p:tags r:id="rId1"/>
    </p:custDataLst>
    <p:extLst>
      <p:ext uri="{BB962C8B-B14F-4D97-AF65-F5344CB8AC3E}">
        <p14:creationId xmlns:p14="http://schemas.microsoft.com/office/powerpoint/2010/main" val="290384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8EB6F-7A11-5284-490A-9B4309DF2EB5}"/>
              </a:ext>
            </a:extLst>
          </p:cNvPr>
          <p:cNvPicPr>
            <a:picLocks noChangeAspect="1"/>
          </p:cNvPicPr>
          <p:nvPr/>
        </p:nvPicPr>
        <p:blipFill>
          <a:blip r:embed="rId3"/>
          <a:srcRect l="5142" t="12473"/>
          <a:stretch>
            <a:fillRect/>
          </a:stretch>
        </p:blipFill>
        <p:spPr>
          <a:xfrm>
            <a:off x="2005781" y="245806"/>
            <a:ext cx="8445909" cy="5079916"/>
          </a:xfrm>
          <a:prstGeom prst="rect">
            <a:avLst/>
          </a:prstGeom>
        </p:spPr>
      </p:pic>
      <p:sp>
        <p:nvSpPr>
          <p:cNvPr id="4" name="TextBox 3">
            <a:extLst>
              <a:ext uri="{FF2B5EF4-FFF2-40B4-BE49-F238E27FC236}">
                <a16:creationId xmlns:a16="http://schemas.microsoft.com/office/drawing/2014/main" id="{55D77FC9-7715-63A2-56AE-B8433378F897}"/>
              </a:ext>
            </a:extLst>
          </p:cNvPr>
          <p:cNvSpPr txBox="1"/>
          <p:nvPr/>
        </p:nvSpPr>
        <p:spPr>
          <a:xfrm>
            <a:off x="2551470" y="5508215"/>
            <a:ext cx="7354529" cy="369332"/>
          </a:xfrm>
          <a:prstGeom prst="rect">
            <a:avLst/>
          </a:prstGeom>
          <a:noFill/>
        </p:spPr>
        <p:txBody>
          <a:bodyPr wrap="square" rtlCol="0">
            <a:spAutoFit/>
          </a:bodyPr>
          <a:lstStyle/>
          <a:p>
            <a:pPr algn="ctr"/>
            <a:r>
              <a:rPr lang="en-US" dirty="0"/>
              <a:t>Kylie (future D-I-L), Samuel, Peter, Janet, Bailey, Jett (future S-I-L)</a:t>
            </a:r>
          </a:p>
        </p:txBody>
      </p:sp>
    </p:spTree>
    <p:extLst>
      <p:ext uri="{BB962C8B-B14F-4D97-AF65-F5344CB8AC3E}">
        <p14:creationId xmlns:p14="http://schemas.microsoft.com/office/powerpoint/2010/main" val="351023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8BCD7-155E-03F7-0A79-C9C087078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9EC03F-A064-2DB1-F49A-A9E261BF6554}"/>
              </a:ext>
            </a:extLst>
          </p:cNvPr>
          <p:cNvSpPr>
            <a:spLocks noGrp="1"/>
          </p:cNvSpPr>
          <p:nvPr>
            <p:ph type="title"/>
          </p:nvPr>
        </p:nvSpPr>
        <p:spPr/>
        <p:txBody>
          <a:bodyPr/>
          <a:lstStyle/>
          <a:p>
            <a:r>
              <a:rPr lang="en-US" dirty="0"/>
              <a:t>The Plant Dies (4:8–9)</a:t>
            </a:r>
          </a:p>
        </p:txBody>
      </p:sp>
      <p:sp>
        <p:nvSpPr>
          <p:cNvPr id="3" name="Content Placeholder 2">
            <a:extLst>
              <a:ext uri="{FF2B5EF4-FFF2-40B4-BE49-F238E27FC236}">
                <a16:creationId xmlns:a16="http://schemas.microsoft.com/office/drawing/2014/main" id="{71A78E48-7FDA-5F2B-61A4-0041D892A454}"/>
              </a:ext>
            </a:extLst>
          </p:cNvPr>
          <p:cNvSpPr>
            <a:spLocks noGrp="1"/>
          </p:cNvSpPr>
          <p:nvPr>
            <p:ph idx="1"/>
          </p:nvPr>
        </p:nvSpPr>
        <p:spPr/>
        <p:txBody>
          <a:bodyPr>
            <a:normAutofit/>
          </a:bodyPr>
          <a:lstStyle/>
          <a:p>
            <a:r>
              <a:rPr lang="en-US" dirty="0"/>
              <a:t>“As the sun was rising” – approaching noon, getting hotter and hotter</a:t>
            </a:r>
          </a:p>
          <a:p>
            <a:pPr lvl="1"/>
            <a:r>
              <a:rPr lang="en-US" dirty="0"/>
              <a:t>God </a:t>
            </a:r>
            <a:r>
              <a:rPr lang="en-US" dirty="0">
                <a:solidFill>
                  <a:srgbClr val="FFFF00"/>
                </a:solidFill>
              </a:rPr>
              <a:t>appoints</a:t>
            </a:r>
            <a:r>
              <a:rPr lang="en-US" dirty="0"/>
              <a:t> the scorching wind, mirroring Jonah’s “</a:t>
            </a:r>
            <a:r>
              <a:rPr lang="en-US" dirty="0">
                <a:solidFill>
                  <a:srgbClr val="FF0000"/>
                </a:solidFill>
              </a:rPr>
              <a:t>hot</a:t>
            </a:r>
            <a:r>
              <a:rPr lang="en-US" dirty="0"/>
              <a:t>” anger.</a:t>
            </a:r>
          </a:p>
          <a:p>
            <a:pPr lvl="1"/>
            <a:r>
              <a:rPr lang="en-US" dirty="0"/>
              <a:t>God uses the wind again, as in </a:t>
            </a:r>
            <a:r>
              <a:rPr lang="en-US" dirty="0">
                <a:solidFill>
                  <a:schemeClr val="bg2">
                    <a:lumMod val="40000"/>
                    <a:lumOff val="60000"/>
                  </a:schemeClr>
                </a:solidFill>
              </a:rPr>
              <a:t>Jonah 1:4,</a:t>
            </a:r>
            <a:r>
              <a:rPr lang="en-US" dirty="0"/>
              <a:t> with the ship.</a:t>
            </a:r>
          </a:p>
          <a:p>
            <a:pPr lvl="1"/>
            <a:r>
              <a:rPr lang="en-US" dirty="0"/>
              <a:t>This wind “</a:t>
            </a:r>
            <a:r>
              <a:rPr lang="en-US" dirty="0">
                <a:solidFill>
                  <a:srgbClr val="FFFF00"/>
                </a:solidFill>
              </a:rPr>
              <a:t>attacks</a:t>
            </a:r>
            <a:r>
              <a:rPr lang="en-US" dirty="0"/>
              <a:t>” Jonah’s head; Jonah had wanted God to </a:t>
            </a:r>
            <a:r>
              <a:rPr lang="en-US" dirty="0">
                <a:solidFill>
                  <a:srgbClr val="FFFF00"/>
                </a:solidFill>
              </a:rPr>
              <a:t>attack</a:t>
            </a:r>
            <a:r>
              <a:rPr lang="en-US" dirty="0"/>
              <a:t> Nineveh.</a:t>
            </a:r>
          </a:p>
          <a:p>
            <a:pPr lvl="1"/>
            <a:r>
              <a:rPr lang="en-US" dirty="0"/>
              <a:t>His physical suffering now leads him to wish to die.</a:t>
            </a:r>
          </a:p>
          <a:p>
            <a:r>
              <a:rPr lang="en-US" dirty="0"/>
              <a:t>God again asks Jonah whether it is right for him to be angry.</a:t>
            </a:r>
          </a:p>
          <a:p>
            <a:pPr lvl="1"/>
            <a:r>
              <a:rPr lang="en-US" dirty="0"/>
              <a:t>Jonah was very happy with Divine Mercy, extremely angry at Divine Judgment.</a:t>
            </a:r>
          </a:p>
          <a:p>
            <a:pPr lvl="1"/>
            <a:r>
              <a:rPr lang="en-US" dirty="0"/>
              <a:t>In contrast, what did Job do when he suffered? </a:t>
            </a:r>
          </a:p>
          <a:p>
            <a:pPr lvl="2"/>
            <a:r>
              <a:rPr lang="en-US" dirty="0"/>
              <a:t>“The Lord gives and the Lord takes away. Blessed be the name of the Lord.” </a:t>
            </a:r>
            <a:br>
              <a:rPr lang="en-US" dirty="0"/>
            </a:br>
            <a:r>
              <a:rPr lang="en-US" dirty="0"/>
              <a:t>(</a:t>
            </a:r>
            <a:r>
              <a:rPr lang="en-US" dirty="0">
                <a:solidFill>
                  <a:schemeClr val="bg2">
                    <a:lumMod val="40000"/>
                    <a:lumOff val="60000"/>
                  </a:schemeClr>
                </a:solidFill>
              </a:rPr>
              <a:t>Job 1:21</a:t>
            </a:r>
            <a:r>
              <a:rPr lang="en-US" dirty="0"/>
              <a:t>)</a:t>
            </a:r>
          </a:p>
          <a:p>
            <a:r>
              <a:rPr lang="en-US" dirty="0"/>
              <a:t>Jonah remains self-centered, unthankful, and unrepentant.</a:t>
            </a:r>
          </a:p>
        </p:txBody>
      </p:sp>
    </p:spTree>
    <p:custDataLst>
      <p:tags r:id="rId1"/>
    </p:custDataLst>
    <p:extLst>
      <p:ext uri="{BB962C8B-B14F-4D97-AF65-F5344CB8AC3E}">
        <p14:creationId xmlns:p14="http://schemas.microsoft.com/office/powerpoint/2010/main" val="33333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05181-CACE-7B77-3480-EBC4D4884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66ACE-00CB-B755-08BC-112EFFE27CD2}"/>
              </a:ext>
            </a:extLst>
          </p:cNvPr>
          <p:cNvSpPr>
            <a:spLocks noGrp="1"/>
          </p:cNvSpPr>
          <p:nvPr>
            <p:ph type="title"/>
          </p:nvPr>
        </p:nvSpPr>
        <p:spPr/>
        <p:txBody>
          <a:bodyPr/>
          <a:lstStyle/>
          <a:p>
            <a:r>
              <a:rPr lang="en-US" dirty="0"/>
              <a:t>Jonah 4:10–11</a:t>
            </a:r>
          </a:p>
        </p:txBody>
      </p:sp>
      <p:sp>
        <p:nvSpPr>
          <p:cNvPr id="3" name="Content Placeholder 2">
            <a:extLst>
              <a:ext uri="{FF2B5EF4-FFF2-40B4-BE49-F238E27FC236}">
                <a16:creationId xmlns:a16="http://schemas.microsoft.com/office/drawing/2014/main" id="{2972F12E-0F1D-FF4D-92E1-0CC5B60D43F8}"/>
              </a:ext>
            </a:extLst>
          </p:cNvPr>
          <p:cNvSpPr>
            <a:spLocks noGrp="1"/>
          </p:cNvSpPr>
          <p:nvPr>
            <p:ph idx="1"/>
          </p:nvPr>
        </p:nvSpPr>
        <p:spPr/>
        <p:txBody>
          <a:bodyPr>
            <a:normAutofit/>
          </a:bodyPr>
          <a:lstStyle/>
          <a:p>
            <a:r>
              <a:rPr lang="en-US" dirty="0">
                <a:solidFill>
                  <a:schemeClr val="bg2">
                    <a:lumMod val="40000"/>
                    <a:lumOff val="60000"/>
                  </a:schemeClr>
                </a:solidFill>
              </a:rPr>
              <a:t>10</a:t>
            </a:r>
            <a:r>
              <a:rPr lang="en-US" dirty="0"/>
              <a:t> And the Lord said, “You cared about the plant, which you did not labor over and did not grow. It appeared in a night and perished in a night. </a:t>
            </a:r>
          </a:p>
          <a:p>
            <a:r>
              <a:rPr lang="en-US" dirty="0">
                <a:solidFill>
                  <a:schemeClr val="bg2">
                    <a:lumMod val="40000"/>
                    <a:lumOff val="60000"/>
                  </a:schemeClr>
                </a:solidFill>
              </a:rPr>
              <a:t>11</a:t>
            </a:r>
            <a:r>
              <a:rPr lang="en-US" dirty="0"/>
              <a:t> So may I not care about the great city of Nineveh, which has more than a hundred twenty thousand people who cannot distinguish between their right and their left, as well as many animals?”</a:t>
            </a:r>
          </a:p>
          <a:p>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2416142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7BBC6-4BB9-09D5-45E6-2EFD67EBE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B8697-3BF6-4058-9EDE-B66CACC44DAE}"/>
              </a:ext>
            </a:extLst>
          </p:cNvPr>
          <p:cNvSpPr>
            <a:spLocks noGrp="1"/>
          </p:cNvSpPr>
          <p:nvPr>
            <p:ph type="title"/>
          </p:nvPr>
        </p:nvSpPr>
        <p:spPr/>
        <p:txBody>
          <a:bodyPr/>
          <a:lstStyle/>
          <a:p>
            <a:r>
              <a:rPr lang="en-US" dirty="0"/>
              <a:t>God’s concluding words (4:10–11)</a:t>
            </a:r>
          </a:p>
        </p:txBody>
      </p:sp>
      <p:sp>
        <p:nvSpPr>
          <p:cNvPr id="3" name="Content Placeholder 2">
            <a:extLst>
              <a:ext uri="{FF2B5EF4-FFF2-40B4-BE49-F238E27FC236}">
                <a16:creationId xmlns:a16="http://schemas.microsoft.com/office/drawing/2014/main" id="{85D7D217-11EE-311E-E8CC-E31E06A48B1B}"/>
              </a:ext>
            </a:extLst>
          </p:cNvPr>
          <p:cNvSpPr>
            <a:spLocks noGrp="1"/>
          </p:cNvSpPr>
          <p:nvPr>
            <p:ph idx="1"/>
          </p:nvPr>
        </p:nvSpPr>
        <p:spPr/>
        <p:txBody>
          <a:bodyPr>
            <a:normAutofit/>
          </a:bodyPr>
          <a:lstStyle/>
          <a:p>
            <a:r>
              <a:rPr lang="en-US" dirty="0"/>
              <a:t>God explains the contrast between Jonah’s angers.</a:t>
            </a:r>
          </a:p>
          <a:p>
            <a:pPr lvl="1"/>
            <a:r>
              <a:rPr lang="en-US" dirty="0">
                <a:solidFill>
                  <a:schemeClr val="bg2">
                    <a:lumMod val="40000"/>
                    <a:lumOff val="60000"/>
                  </a:schemeClr>
                </a:solidFill>
              </a:rPr>
              <a:t>4:10</a:t>
            </a:r>
            <a:r>
              <a:rPr lang="en-US" dirty="0"/>
              <a:t>: Jonah’s current anger is something that only impacts himself. </a:t>
            </a:r>
          </a:p>
          <a:p>
            <a:pPr lvl="1"/>
            <a:r>
              <a:rPr lang="en-US" dirty="0">
                <a:solidFill>
                  <a:schemeClr val="bg2">
                    <a:lumMod val="40000"/>
                    <a:lumOff val="60000"/>
                  </a:schemeClr>
                </a:solidFill>
              </a:rPr>
              <a:t>4:11</a:t>
            </a:r>
            <a:r>
              <a:rPr lang="en-US" dirty="0"/>
              <a:t>: Jonah’s previous anger toward God is about many people in a huge city.</a:t>
            </a:r>
          </a:p>
          <a:p>
            <a:r>
              <a:rPr lang="en-US" dirty="0"/>
              <a:t>“Cannot distinguish between their right and their left”</a:t>
            </a:r>
          </a:p>
          <a:p>
            <a:pPr lvl="1"/>
            <a:r>
              <a:rPr lang="en-US" dirty="0"/>
              <a:t>Idiom for spiritual blindness: “Be careful to do as the </a:t>
            </a:r>
            <a:r>
              <a:rPr lang="en-US" cap="small" dirty="0"/>
              <a:t>Lord</a:t>
            </a:r>
            <a:r>
              <a:rPr lang="en-US" dirty="0"/>
              <a:t> your God has commanded you; you are not to turn aside to the right or the left.” (</a:t>
            </a:r>
            <a:r>
              <a:rPr lang="en-US" dirty="0">
                <a:solidFill>
                  <a:schemeClr val="bg2">
                    <a:lumMod val="40000"/>
                    <a:lumOff val="60000"/>
                  </a:schemeClr>
                </a:solidFill>
              </a:rPr>
              <a:t>Deut 5:32</a:t>
            </a:r>
            <a:r>
              <a:rPr lang="en-US" dirty="0"/>
              <a:t>)</a:t>
            </a:r>
          </a:p>
          <a:p>
            <a:pPr lvl="1"/>
            <a:r>
              <a:rPr lang="en-US" dirty="0"/>
              <a:t>The Ninevites were naïve and didn’t understand, Jonah did not have that excuse!</a:t>
            </a:r>
          </a:p>
          <a:p>
            <a:r>
              <a:rPr lang="en-US" dirty="0"/>
              <a:t>God’s mirrors the Ninevite King’s inclusion of the animals in </a:t>
            </a:r>
            <a:r>
              <a:rPr lang="en-US" dirty="0">
                <a:solidFill>
                  <a:schemeClr val="bg2">
                    <a:lumMod val="40000"/>
                    <a:lumOff val="60000"/>
                  </a:schemeClr>
                </a:solidFill>
              </a:rPr>
              <a:t>Jonah 3:8.</a:t>
            </a:r>
            <a:endParaRPr lang="en-US" dirty="0"/>
          </a:p>
        </p:txBody>
      </p:sp>
    </p:spTree>
    <p:custDataLst>
      <p:tags r:id="rId1"/>
    </p:custDataLst>
    <p:extLst>
      <p:ext uri="{BB962C8B-B14F-4D97-AF65-F5344CB8AC3E}">
        <p14:creationId xmlns:p14="http://schemas.microsoft.com/office/powerpoint/2010/main" val="428240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63ADA-65FB-2917-B781-08CF9BD36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BCE61-5595-5E96-6554-267794EE3CCA}"/>
              </a:ext>
            </a:extLst>
          </p:cNvPr>
          <p:cNvSpPr>
            <a:spLocks noGrp="1"/>
          </p:cNvSpPr>
          <p:nvPr>
            <p:ph type="title"/>
          </p:nvPr>
        </p:nvSpPr>
        <p:spPr/>
        <p:txBody>
          <a:bodyPr/>
          <a:lstStyle/>
          <a:p>
            <a:r>
              <a:rPr lang="en-US" dirty="0"/>
              <a:t>The Unfinished Story</a:t>
            </a:r>
          </a:p>
        </p:txBody>
      </p:sp>
      <p:sp>
        <p:nvSpPr>
          <p:cNvPr id="3" name="Content Placeholder 2">
            <a:extLst>
              <a:ext uri="{FF2B5EF4-FFF2-40B4-BE49-F238E27FC236}">
                <a16:creationId xmlns:a16="http://schemas.microsoft.com/office/drawing/2014/main" id="{DEC9B8F0-1ABB-32C3-9271-4720B4F58EC1}"/>
              </a:ext>
            </a:extLst>
          </p:cNvPr>
          <p:cNvSpPr>
            <a:spLocks noGrp="1"/>
          </p:cNvSpPr>
          <p:nvPr>
            <p:ph idx="1"/>
          </p:nvPr>
        </p:nvSpPr>
        <p:spPr/>
        <p:txBody>
          <a:bodyPr>
            <a:normAutofit/>
          </a:bodyPr>
          <a:lstStyle/>
          <a:p>
            <a:r>
              <a:rPr lang="en-US" dirty="0"/>
              <a:t>No response from Jonah is recorded.</a:t>
            </a:r>
          </a:p>
          <a:p>
            <a:r>
              <a:rPr lang="en-US" dirty="0"/>
              <a:t>New Testament Parallels:</a:t>
            </a:r>
          </a:p>
          <a:p>
            <a:pPr lvl="1"/>
            <a:r>
              <a:rPr lang="en-US" dirty="0"/>
              <a:t>The brother’s reaction to the mercy that his father shows to the prodigal son.</a:t>
            </a:r>
          </a:p>
          <a:p>
            <a:pPr lvl="2"/>
            <a:r>
              <a:rPr lang="en-US" dirty="0">
                <a:solidFill>
                  <a:schemeClr val="bg2">
                    <a:lumMod val="40000"/>
                    <a:lumOff val="60000"/>
                  </a:schemeClr>
                </a:solidFill>
              </a:rPr>
              <a:t>31</a:t>
            </a:r>
            <a:r>
              <a:rPr lang="en-US" dirty="0"/>
              <a:t> “‘Son,’ he said to him, ‘you are always with me, and everything I have is yours. </a:t>
            </a:r>
          </a:p>
          <a:p>
            <a:pPr lvl="2"/>
            <a:r>
              <a:rPr lang="en-US" dirty="0">
                <a:solidFill>
                  <a:schemeClr val="bg2">
                    <a:lumMod val="40000"/>
                    <a:lumOff val="60000"/>
                  </a:schemeClr>
                </a:solidFill>
              </a:rPr>
              <a:t>32</a:t>
            </a:r>
            <a:r>
              <a:rPr lang="en-US" dirty="0"/>
              <a:t> But we had to celebrate and rejoice, because this brother of yours was dead and is alive again; he was lost and is found.’” (</a:t>
            </a:r>
            <a:r>
              <a:rPr lang="en-US" dirty="0">
                <a:solidFill>
                  <a:schemeClr val="bg2">
                    <a:lumMod val="40000"/>
                    <a:lumOff val="60000"/>
                  </a:schemeClr>
                </a:solidFill>
              </a:rPr>
              <a:t>Luke 15:31–32</a:t>
            </a:r>
            <a:r>
              <a:rPr lang="en-US" dirty="0"/>
              <a:t>)</a:t>
            </a:r>
            <a:endParaRPr lang="en-US" dirty="0">
              <a:solidFill>
                <a:schemeClr val="bg2">
                  <a:lumMod val="40000"/>
                  <a:lumOff val="60000"/>
                </a:schemeClr>
              </a:solidFill>
            </a:endParaRPr>
          </a:p>
          <a:p>
            <a:pPr lvl="1"/>
            <a:r>
              <a:rPr lang="en-US" dirty="0"/>
              <a:t>Therefore, consider God’s kindness and severity: severity toward those who have fallen but God’s kindness toward you—if you remain in his kindness. Otherwise you too will be cut off. (</a:t>
            </a:r>
            <a:r>
              <a:rPr lang="en-US" dirty="0">
                <a:solidFill>
                  <a:schemeClr val="bg2">
                    <a:lumMod val="40000"/>
                    <a:lumOff val="60000"/>
                  </a:schemeClr>
                </a:solidFill>
              </a:rPr>
              <a:t>Romans 11:22</a:t>
            </a:r>
            <a:r>
              <a:rPr lang="en-US" dirty="0"/>
              <a:t>)</a:t>
            </a:r>
          </a:p>
          <a:p>
            <a:pPr lvl="1"/>
            <a:r>
              <a:rPr lang="en-US" dirty="0"/>
              <a:t>The Lord does not delay his promise, as some understand delay, but is patient with you, not wanting any to perish but all to come to repentance. But the day of the Lord will come like a thief. (</a:t>
            </a:r>
            <a:r>
              <a:rPr lang="en-US" dirty="0">
                <a:solidFill>
                  <a:schemeClr val="bg2">
                    <a:lumMod val="40000"/>
                    <a:lumOff val="60000"/>
                  </a:schemeClr>
                </a:solidFill>
              </a:rPr>
              <a:t>2 Peter 3:9–10a</a:t>
            </a:r>
            <a:r>
              <a:rPr lang="en-US" dirty="0"/>
              <a:t>)</a:t>
            </a:r>
          </a:p>
        </p:txBody>
      </p:sp>
    </p:spTree>
    <p:custDataLst>
      <p:tags r:id="rId1"/>
    </p:custDataLst>
    <p:extLst>
      <p:ext uri="{BB962C8B-B14F-4D97-AF65-F5344CB8AC3E}">
        <p14:creationId xmlns:p14="http://schemas.microsoft.com/office/powerpoint/2010/main" val="289022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FF875-0BEE-2452-752C-C689A0236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9411F-C2CF-366A-9A32-325ACB58CDCF}"/>
              </a:ext>
            </a:extLst>
          </p:cNvPr>
          <p:cNvSpPr>
            <a:spLocks noGrp="1"/>
          </p:cNvSpPr>
          <p:nvPr>
            <p:ph type="title"/>
          </p:nvPr>
        </p:nvSpPr>
        <p:spPr/>
        <p:txBody>
          <a:bodyPr/>
          <a:lstStyle/>
          <a:p>
            <a:r>
              <a:rPr lang="en-US" dirty="0"/>
              <a:t>Take Aways</a:t>
            </a:r>
          </a:p>
        </p:txBody>
      </p:sp>
      <p:sp>
        <p:nvSpPr>
          <p:cNvPr id="3" name="Content Placeholder 2">
            <a:extLst>
              <a:ext uri="{FF2B5EF4-FFF2-40B4-BE49-F238E27FC236}">
                <a16:creationId xmlns:a16="http://schemas.microsoft.com/office/drawing/2014/main" id="{1BA86AA7-19BC-13E7-762B-1C90FC07A519}"/>
              </a:ext>
            </a:extLst>
          </p:cNvPr>
          <p:cNvSpPr>
            <a:spLocks noGrp="1"/>
          </p:cNvSpPr>
          <p:nvPr>
            <p:ph idx="1"/>
          </p:nvPr>
        </p:nvSpPr>
        <p:spPr/>
        <p:txBody>
          <a:bodyPr>
            <a:normAutofit/>
          </a:bodyPr>
          <a:lstStyle/>
          <a:p>
            <a:r>
              <a:rPr lang="en-US" dirty="0"/>
              <a:t>Read the whole book of Jonah. ~1,000 words, 10 minutes.</a:t>
            </a:r>
          </a:p>
          <a:p>
            <a:r>
              <a:rPr lang="en-US" dirty="0"/>
              <a:t>Look for God when your best-laid plans go awry.</a:t>
            </a:r>
          </a:p>
          <a:p>
            <a:pPr lvl="1"/>
            <a:r>
              <a:rPr lang="en-US" dirty="0"/>
              <a:t>What bigger plan might God have?</a:t>
            </a:r>
          </a:p>
          <a:p>
            <a:r>
              <a:rPr lang="en-US" dirty="0"/>
              <a:t>Remember that God’s ways are not our ways.</a:t>
            </a:r>
          </a:p>
          <a:p>
            <a:pPr lvl="1"/>
            <a:r>
              <a:rPr lang="en-US" dirty="0"/>
              <a:t>God’s ways include Divine Mercy and Divine Justice.</a:t>
            </a:r>
          </a:p>
          <a:p>
            <a:r>
              <a:rPr lang="en-US" dirty="0"/>
              <a:t>PRAY unselfishly. Praise; Repent; Ask; Yield. </a:t>
            </a:r>
          </a:p>
        </p:txBody>
      </p:sp>
    </p:spTree>
    <p:custDataLst>
      <p:tags r:id="rId1"/>
    </p:custDataLst>
    <p:extLst>
      <p:ext uri="{BB962C8B-B14F-4D97-AF65-F5344CB8AC3E}">
        <p14:creationId xmlns:p14="http://schemas.microsoft.com/office/powerpoint/2010/main" val="187865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FC8F-C059-0650-1C51-518C19C6FA74}"/>
              </a:ext>
            </a:extLst>
          </p:cNvPr>
          <p:cNvSpPr>
            <a:spLocks noGrp="1"/>
          </p:cNvSpPr>
          <p:nvPr>
            <p:ph type="title"/>
          </p:nvPr>
        </p:nvSpPr>
        <p:spPr/>
        <p:txBody>
          <a:bodyPr/>
          <a:lstStyle/>
          <a:p>
            <a:r>
              <a:rPr lang="en-US" dirty="0">
                <a:solidFill>
                  <a:schemeClr val="bg2"/>
                </a:solidFill>
              </a:rPr>
              <a:t>Jonah</a:t>
            </a:r>
          </a:p>
        </p:txBody>
      </p:sp>
      <p:sp>
        <p:nvSpPr>
          <p:cNvPr id="3" name="Content Placeholder 2">
            <a:extLst>
              <a:ext uri="{FF2B5EF4-FFF2-40B4-BE49-F238E27FC236}">
                <a16:creationId xmlns:a16="http://schemas.microsoft.com/office/drawing/2014/main" id="{17FF7DD2-ED7D-57D2-3F29-C70F44C0BF8D}"/>
              </a:ext>
            </a:extLst>
          </p:cNvPr>
          <p:cNvSpPr>
            <a:spLocks noGrp="1"/>
          </p:cNvSpPr>
          <p:nvPr>
            <p:ph idx="1"/>
          </p:nvPr>
        </p:nvSpPr>
        <p:spPr/>
        <p:txBody>
          <a:bodyPr>
            <a:normAutofit/>
          </a:bodyPr>
          <a:lstStyle/>
          <a:p>
            <a:r>
              <a:rPr lang="en-US" dirty="0"/>
              <a:t>Anonymous author, date of authorship unknown. Israelite audience.</a:t>
            </a:r>
          </a:p>
          <a:p>
            <a:r>
              <a:rPr lang="en-US" dirty="0"/>
              <a:t>Unique amongst the prophetic books in a couple of ways:</a:t>
            </a:r>
          </a:p>
          <a:p>
            <a:pPr lvl="1"/>
            <a:r>
              <a:rPr lang="en-US" dirty="0"/>
              <a:t>The book is a narrative about Jonah’s life, not his prophecy or sermons:</a:t>
            </a:r>
          </a:p>
          <a:p>
            <a:pPr lvl="2"/>
            <a:r>
              <a:rPr lang="en-US" dirty="0"/>
              <a:t> “In forty days, Nineveh will be demolished!” (</a:t>
            </a:r>
            <a:r>
              <a:rPr lang="en-US" dirty="0">
                <a:solidFill>
                  <a:schemeClr val="bg2">
                    <a:lumMod val="40000"/>
                    <a:lumOff val="60000"/>
                  </a:schemeClr>
                </a:solidFill>
              </a:rPr>
              <a:t>Jonah 3:4</a:t>
            </a:r>
            <a:r>
              <a:rPr lang="en-US" dirty="0"/>
              <a:t>)</a:t>
            </a:r>
          </a:p>
          <a:p>
            <a:pPr lvl="1"/>
            <a:r>
              <a:rPr lang="en-US" dirty="0"/>
              <a:t>The only prophet who runs away from God’s mission; a negative example.</a:t>
            </a:r>
          </a:p>
          <a:p>
            <a:r>
              <a:rPr lang="en-US" sz="2400" dirty="0"/>
              <a:t>Events ~780 BC. In </a:t>
            </a:r>
            <a:r>
              <a:rPr lang="en-US" sz="2400" dirty="0">
                <a:solidFill>
                  <a:schemeClr val="bg2">
                    <a:lumMod val="40000"/>
                    <a:lumOff val="60000"/>
                  </a:schemeClr>
                </a:solidFill>
              </a:rPr>
              <a:t>2 Kings 14:25</a:t>
            </a:r>
            <a:r>
              <a:rPr lang="en-US" sz="2400" dirty="0"/>
              <a:t>: [King Jeroboam] restored Israel’s border as directed by God via the prophet Jonah the son of Amittai. Likely experienced.</a:t>
            </a:r>
            <a:endParaRPr lang="en-US" dirty="0"/>
          </a:p>
        </p:txBody>
      </p:sp>
      <p:grpSp>
        <p:nvGrpSpPr>
          <p:cNvPr id="23" name="Group 22">
            <a:extLst>
              <a:ext uri="{FF2B5EF4-FFF2-40B4-BE49-F238E27FC236}">
                <a16:creationId xmlns:a16="http://schemas.microsoft.com/office/drawing/2014/main" id="{2FEACC20-A298-F2FB-6888-1249F4847694}"/>
              </a:ext>
            </a:extLst>
          </p:cNvPr>
          <p:cNvGrpSpPr/>
          <p:nvPr/>
        </p:nvGrpSpPr>
        <p:grpSpPr>
          <a:xfrm>
            <a:off x="28574" y="4874766"/>
            <a:ext cx="12115801" cy="990006"/>
            <a:chOff x="28574" y="4874766"/>
            <a:chExt cx="12115801" cy="990006"/>
          </a:xfrm>
        </p:grpSpPr>
        <p:cxnSp>
          <p:nvCxnSpPr>
            <p:cNvPr id="5" name="Straight Connector 4">
              <a:extLst>
                <a:ext uri="{FF2B5EF4-FFF2-40B4-BE49-F238E27FC236}">
                  <a16:creationId xmlns:a16="http://schemas.microsoft.com/office/drawing/2014/main" id="{E5903902-7CE5-7266-9F4F-0FE9795548F7}"/>
                </a:ext>
              </a:extLst>
            </p:cNvPr>
            <p:cNvCxnSpPr>
              <a:cxnSpLocks/>
            </p:cNvCxnSpPr>
            <p:nvPr/>
          </p:nvCxnSpPr>
          <p:spPr>
            <a:xfrm>
              <a:off x="28574" y="5864772"/>
              <a:ext cx="1211580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539FAB-F8A0-F7F3-AE01-8FF1D72A94EE}"/>
                </a:ext>
              </a:extLst>
            </p:cNvPr>
            <p:cNvCxnSpPr/>
            <p:nvPr/>
          </p:nvCxnSpPr>
          <p:spPr>
            <a:xfrm>
              <a:off x="872359" y="5496910"/>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933E7D1-5D7E-9E40-F6E6-A629281CF6A7}"/>
                </a:ext>
              </a:extLst>
            </p:cNvPr>
            <p:cNvSpPr txBox="1"/>
            <p:nvPr/>
          </p:nvSpPr>
          <p:spPr>
            <a:xfrm>
              <a:off x="205283" y="4876800"/>
              <a:ext cx="1266164" cy="646331"/>
            </a:xfrm>
            <a:prstGeom prst="rect">
              <a:avLst/>
            </a:prstGeom>
            <a:noFill/>
          </p:spPr>
          <p:txBody>
            <a:bodyPr wrap="square" rtlCol="0">
              <a:spAutoFit/>
            </a:bodyPr>
            <a:lstStyle/>
            <a:p>
              <a:pPr algn="ctr"/>
              <a:r>
                <a:rPr lang="en-US" dirty="0"/>
                <a:t>Exodus</a:t>
              </a:r>
            </a:p>
            <a:p>
              <a:pPr algn="ctr"/>
              <a:r>
                <a:rPr lang="en-US" dirty="0"/>
                <a:t>~1466 BC</a:t>
              </a:r>
            </a:p>
          </p:txBody>
        </p:sp>
        <p:sp>
          <p:nvSpPr>
            <p:cNvPr id="9" name="TextBox 8">
              <a:extLst>
                <a:ext uri="{FF2B5EF4-FFF2-40B4-BE49-F238E27FC236}">
                  <a16:creationId xmlns:a16="http://schemas.microsoft.com/office/drawing/2014/main" id="{788B8BD7-A88D-64EF-5792-D1E1494EE6A7}"/>
                </a:ext>
              </a:extLst>
            </p:cNvPr>
            <p:cNvSpPr txBox="1"/>
            <p:nvPr/>
          </p:nvSpPr>
          <p:spPr>
            <a:xfrm>
              <a:off x="2096813" y="4876800"/>
              <a:ext cx="1246465" cy="646331"/>
            </a:xfrm>
            <a:prstGeom prst="rect">
              <a:avLst/>
            </a:prstGeom>
            <a:noFill/>
          </p:spPr>
          <p:txBody>
            <a:bodyPr wrap="square" rtlCol="0">
              <a:spAutoFit/>
            </a:bodyPr>
            <a:lstStyle/>
            <a:p>
              <a:pPr algn="ctr"/>
              <a:r>
                <a:rPr lang="en-US" dirty="0"/>
                <a:t>David</a:t>
              </a:r>
            </a:p>
            <a:p>
              <a:pPr algn="ctr"/>
              <a:r>
                <a:rPr lang="en-US" dirty="0"/>
                <a:t>~1000 BC</a:t>
              </a:r>
            </a:p>
          </p:txBody>
        </p:sp>
        <p:sp>
          <p:nvSpPr>
            <p:cNvPr id="10" name="TextBox 9">
              <a:extLst>
                <a:ext uri="{FF2B5EF4-FFF2-40B4-BE49-F238E27FC236}">
                  <a16:creationId xmlns:a16="http://schemas.microsoft.com/office/drawing/2014/main" id="{6A00B38E-6C85-1BED-F610-BE5DD7D89B53}"/>
                </a:ext>
              </a:extLst>
            </p:cNvPr>
            <p:cNvSpPr txBox="1"/>
            <p:nvPr/>
          </p:nvSpPr>
          <p:spPr>
            <a:xfrm>
              <a:off x="3779460" y="4876800"/>
              <a:ext cx="2863077" cy="646331"/>
            </a:xfrm>
            <a:prstGeom prst="rect">
              <a:avLst/>
            </a:prstGeom>
            <a:noFill/>
          </p:spPr>
          <p:txBody>
            <a:bodyPr wrap="square" rtlCol="0">
              <a:spAutoFit/>
            </a:bodyPr>
            <a:lstStyle/>
            <a:p>
              <a:pPr algn="ctr"/>
              <a:r>
                <a:rPr lang="en-US" dirty="0"/>
                <a:t>Fall of Northern Kingdom</a:t>
              </a:r>
            </a:p>
            <a:p>
              <a:pPr algn="ctr"/>
              <a:r>
                <a:rPr lang="en-US" dirty="0"/>
                <a:t>~722 BC</a:t>
              </a:r>
            </a:p>
          </p:txBody>
        </p:sp>
        <p:sp>
          <p:nvSpPr>
            <p:cNvPr id="11" name="TextBox 10">
              <a:extLst>
                <a:ext uri="{FF2B5EF4-FFF2-40B4-BE49-F238E27FC236}">
                  <a16:creationId xmlns:a16="http://schemas.microsoft.com/office/drawing/2014/main" id="{BABC3B37-3857-8BB8-535E-DFD2DB38AA78}"/>
                </a:ext>
              </a:extLst>
            </p:cNvPr>
            <p:cNvSpPr txBox="1"/>
            <p:nvPr/>
          </p:nvSpPr>
          <p:spPr>
            <a:xfrm>
              <a:off x="7061967" y="4876799"/>
              <a:ext cx="2022417" cy="646331"/>
            </a:xfrm>
            <a:prstGeom prst="rect">
              <a:avLst/>
            </a:prstGeom>
            <a:noFill/>
          </p:spPr>
          <p:txBody>
            <a:bodyPr wrap="square" rtlCol="0">
              <a:spAutoFit/>
            </a:bodyPr>
            <a:lstStyle/>
            <a:p>
              <a:pPr algn="ctr"/>
              <a:r>
                <a:rPr lang="en-US" dirty="0"/>
                <a:t>Assyria defeated</a:t>
              </a:r>
            </a:p>
            <a:p>
              <a:pPr algn="ctr"/>
              <a:r>
                <a:rPr lang="en-US" dirty="0"/>
                <a:t>~612 BC</a:t>
              </a:r>
            </a:p>
          </p:txBody>
        </p:sp>
        <p:sp>
          <p:nvSpPr>
            <p:cNvPr id="12" name="TextBox 11">
              <a:extLst>
                <a:ext uri="{FF2B5EF4-FFF2-40B4-BE49-F238E27FC236}">
                  <a16:creationId xmlns:a16="http://schemas.microsoft.com/office/drawing/2014/main" id="{D06B0A70-1864-B7CD-2736-D7E0A0C2C697}"/>
                </a:ext>
              </a:extLst>
            </p:cNvPr>
            <p:cNvSpPr txBox="1"/>
            <p:nvPr/>
          </p:nvSpPr>
          <p:spPr>
            <a:xfrm>
              <a:off x="9269304" y="4874766"/>
              <a:ext cx="1859343" cy="646331"/>
            </a:xfrm>
            <a:prstGeom prst="rect">
              <a:avLst/>
            </a:prstGeom>
            <a:noFill/>
          </p:spPr>
          <p:txBody>
            <a:bodyPr wrap="square" rtlCol="0">
              <a:spAutoFit/>
            </a:bodyPr>
            <a:lstStyle/>
            <a:p>
              <a:pPr algn="ctr"/>
              <a:r>
                <a:rPr lang="en-US" dirty="0"/>
                <a:t>Exile to Babylon</a:t>
              </a:r>
            </a:p>
            <a:p>
              <a:pPr algn="ctr"/>
              <a:r>
                <a:rPr lang="en-US" dirty="0"/>
                <a:t>~586 BC</a:t>
              </a:r>
            </a:p>
          </p:txBody>
        </p:sp>
        <p:cxnSp>
          <p:nvCxnSpPr>
            <p:cNvPr id="13" name="Straight Connector 12">
              <a:extLst>
                <a:ext uri="{FF2B5EF4-FFF2-40B4-BE49-F238E27FC236}">
                  <a16:creationId xmlns:a16="http://schemas.microsoft.com/office/drawing/2014/main" id="{9EEB06F6-45B0-29AE-21F1-D3C8CF522EE8}"/>
                </a:ext>
              </a:extLst>
            </p:cNvPr>
            <p:cNvCxnSpPr/>
            <p:nvPr/>
          </p:nvCxnSpPr>
          <p:spPr>
            <a:xfrm>
              <a:off x="2727435" y="5496910"/>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4F02829-BCA0-3E21-FE3E-16180ECD7ED9}"/>
                </a:ext>
              </a:extLst>
            </p:cNvPr>
            <p:cNvCxnSpPr/>
            <p:nvPr/>
          </p:nvCxnSpPr>
          <p:spPr>
            <a:xfrm>
              <a:off x="5202622" y="5496910"/>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7947023-09C5-A6B9-D9B4-7C72B160A9F3}"/>
                </a:ext>
              </a:extLst>
            </p:cNvPr>
            <p:cNvCxnSpPr/>
            <p:nvPr/>
          </p:nvCxnSpPr>
          <p:spPr>
            <a:xfrm>
              <a:off x="8098222" y="5496910"/>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DC365A5-86FB-B3FE-6F63-E0A1C6A01799}"/>
                </a:ext>
              </a:extLst>
            </p:cNvPr>
            <p:cNvCxnSpPr/>
            <p:nvPr/>
          </p:nvCxnSpPr>
          <p:spPr>
            <a:xfrm>
              <a:off x="10252843" y="5496910"/>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F19DF3F4-0CA8-E435-80EF-4EF793667702}"/>
              </a:ext>
            </a:extLst>
          </p:cNvPr>
          <p:cNvGrpSpPr/>
          <p:nvPr/>
        </p:nvGrpSpPr>
        <p:grpSpPr>
          <a:xfrm>
            <a:off x="3180373" y="5864772"/>
            <a:ext cx="6081373" cy="993228"/>
            <a:chOff x="3180373" y="5864772"/>
            <a:chExt cx="6081373" cy="993228"/>
          </a:xfrm>
        </p:grpSpPr>
        <p:cxnSp>
          <p:nvCxnSpPr>
            <p:cNvPr id="17" name="Straight Connector 16">
              <a:extLst>
                <a:ext uri="{FF2B5EF4-FFF2-40B4-BE49-F238E27FC236}">
                  <a16:creationId xmlns:a16="http://schemas.microsoft.com/office/drawing/2014/main" id="{2DC3BB1E-6AFA-4E49-F898-876A4EAD5831}"/>
                </a:ext>
              </a:extLst>
            </p:cNvPr>
            <p:cNvCxnSpPr/>
            <p:nvPr/>
          </p:nvCxnSpPr>
          <p:spPr>
            <a:xfrm>
              <a:off x="4587767" y="5864772"/>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827F1AB-F633-6CE3-64D2-3E8BBCDDE9C9}"/>
                </a:ext>
              </a:extLst>
            </p:cNvPr>
            <p:cNvSpPr txBox="1"/>
            <p:nvPr/>
          </p:nvSpPr>
          <p:spPr>
            <a:xfrm>
              <a:off x="3180373" y="6184185"/>
              <a:ext cx="2863077" cy="646331"/>
            </a:xfrm>
            <a:prstGeom prst="rect">
              <a:avLst/>
            </a:prstGeom>
            <a:noFill/>
          </p:spPr>
          <p:txBody>
            <a:bodyPr wrap="square" rtlCol="0">
              <a:spAutoFit/>
            </a:bodyPr>
            <a:lstStyle/>
            <a:p>
              <a:pPr algn="ctr"/>
              <a:r>
                <a:rPr lang="en-US" dirty="0"/>
                <a:t>Jonah (Amos, Hosea)</a:t>
              </a:r>
            </a:p>
            <a:p>
              <a:pPr algn="ctr"/>
              <a:r>
                <a:rPr lang="en-US" dirty="0"/>
                <a:t>~780 BC</a:t>
              </a:r>
            </a:p>
          </p:txBody>
        </p:sp>
        <p:cxnSp>
          <p:nvCxnSpPr>
            <p:cNvPr id="19" name="Straight Connector 18">
              <a:extLst>
                <a:ext uri="{FF2B5EF4-FFF2-40B4-BE49-F238E27FC236}">
                  <a16:creationId xmlns:a16="http://schemas.microsoft.com/office/drawing/2014/main" id="{64D49EA0-4194-071E-3B7F-EC6DAEFFA420}"/>
                </a:ext>
              </a:extLst>
            </p:cNvPr>
            <p:cNvCxnSpPr/>
            <p:nvPr/>
          </p:nvCxnSpPr>
          <p:spPr>
            <a:xfrm>
              <a:off x="7830208" y="5885792"/>
              <a:ext cx="0" cy="3678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1BAE779-6608-91CD-F890-0AF1963FFD79}"/>
                </a:ext>
              </a:extLst>
            </p:cNvPr>
            <p:cNvSpPr txBox="1"/>
            <p:nvPr/>
          </p:nvSpPr>
          <p:spPr>
            <a:xfrm>
              <a:off x="6398669" y="6211669"/>
              <a:ext cx="2863077" cy="646331"/>
            </a:xfrm>
            <a:prstGeom prst="rect">
              <a:avLst/>
            </a:prstGeom>
            <a:noFill/>
          </p:spPr>
          <p:txBody>
            <a:bodyPr wrap="square" rtlCol="0">
              <a:spAutoFit/>
            </a:bodyPr>
            <a:lstStyle/>
            <a:p>
              <a:pPr algn="ctr"/>
              <a:r>
                <a:rPr lang="en-US" dirty="0"/>
                <a:t>Nahum</a:t>
              </a:r>
            </a:p>
            <a:p>
              <a:pPr algn="ctr"/>
              <a:r>
                <a:rPr lang="en-US" dirty="0"/>
                <a:t>~630 BC</a:t>
              </a:r>
            </a:p>
          </p:txBody>
        </p:sp>
      </p:grpSp>
    </p:spTree>
    <p:custDataLst>
      <p:tags r:id="rId1"/>
    </p:custDataLst>
    <p:extLst>
      <p:ext uri="{BB962C8B-B14F-4D97-AF65-F5344CB8AC3E}">
        <p14:creationId xmlns:p14="http://schemas.microsoft.com/office/powerpoint/2010/main" val="107712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5843-3B8F-93E9-BF91-336E4B8039F6}"/>
              </a:ext>
            </a:extLst>
          </p:cNvPr>
          <p:cNvSpPr>
            <a:spLocks noGrp="1"/>
          </p:cNvSpPr>
          <p:nvPr>
            <p:ph type="title"/>
          </p:nvPr>
        </p:nvSpPr>
        <p:spPr/>
        <p:txBody>
          <a:bodyPr/>
          <a:lstStyle/>
          <a:p>
            <a:r>
              <a:rPr lang="en-US" dirty="0"/>
              <a:t>Prelude: Jonah 3b:4–10(CSB)</a:t>
            </a:r>
          </a:p>
        </p:txBody>
      </p:sp>
      <p:sp>
        <p:nvSpPr>
          <p:cNvPr id="3" name="Content Placeholder 2">
            <a:extLst>
              <a:ext uri="{FF2B5EF4-FFF2-40B4-BE49-F238E27FC236}">
                <a16:creationId xmlns:a16="http://schemas.microsoft.com/office/drawing/2014/main" id="{952EB7E4-0F2E-9538-11E5-2D1B9009A99A}"/>
              </a:ext>
            </a:extLst>
          </p:cNvPr>
          <p:cNvSpPr>
            <a:spLocks noGrp="1"/>
          </p:cNvSpPr>
          <p:nvPr>
            <p:ph idx="1"/>
          </p:nvPr>
        </p:nvSpPr>
        <p:spPr/>
        <p:txBody>
          <a:bodyPr>
            <a:normAutofit fontScale="77500" lnSpcReduction="20000"/>
          </a:bodyPr>
          <a:lstStyle/>
          <a:p>
            <a:r>
              <a:rPr lang="en-US" dirty="0"/>
              <a:t>Now Nineveh was an extremely great city, a three-day walk. </a:t>
            </a:r>
            <a:r>
              <a:rPr lang="en-US" dirty="0">
                <a:solidFill>
                  <a:schemeClr val="bg2">
                    <a:lumMod val="40000"/>
                    <a:lumOff val="60000"/>
                  </a:schemeClr>
                </a:solidFill>
              </a:rPr>
              <a:t>4</a:t>
            </a:r>
            <a:r>
              <a:rPr lang="en-US" dirty="0"/>
              <a:t> Jonah set out on the first day of his walk in the city and proclaimed, “In forty days Nineveh will be demolished!” </a:t>
            </a:r>
            <a:r>
              <a:rPr lang="en-US" dirty="0">
                <a:solidFill>
                  <a:schemeClr val="bg2">
                    <a:lumMod val="40000"/>
                    <a:lumOff val="60000"/>
                  </a:schemeClr>
                </a:solidFill>
              </a:rPr>
              <a:t>5</a:t>
            </a:r>
            <a:r>
              <a:rPr lang="en-US" dirty="0"/>
              <a:t> Then the people of Nineveh believed God. They proclaimed a fast and dressed in sackcloth—from the greatest of them to the least. </a:t>
            </a:r>
          </a:p>
          <a:p>
            <a:r>
              <a:rPr lang="en-US" dirty="0">
                <a:solidFill>
                  <a:schemeClr val="bg2">
                    <a:lumMod val="40000"/>
                    <a:lumOff val="60000"/>
                  </a:schemeClr>
                </a:solidFill>
              </a:rPr>
              <a:t>6</a:t>
            </a:r>
            <a:r>
              <a:rPr lang="en-US" dirty="0"/>
              <a:t> When word reached the king of Nineveh, he got up from his throne, took off his royal robe, covered himself with sackcloth, and sat in ashes. </a:t>
            </a:r>
            <a:r>
              <a:rPr lang="en-US" dirty="0">
                <a:solidFill>
                  <a:schemeClr val="bg2">
                    <a:lumMod val="40000"/>
                    <a:lumOff val="60000"/>
                  </a:schemeClr>
                </a:solidFill>
              </a:rPr>
              <a:t>7</a:t>
            </a:r>
            <a:r>
              <a:rPr lang="en-US" dirty="0"/>
              <a:t> Then he issued a decree in Nineveh: By order of the king and his nobles: No person or animal, herd or flock, is to taste anything at all. They must not eat or drink water. </a:t>
            </a:r>
            <a:r>
              <a:rPr lang="en-US" dirty="0">
                <a:solidFill>
                  <a:schemeClr val="bg2">
                    <a:lumMod val="40000"/>
                    <a:lumOff val="60000"/>
                  </a:schemeClr>
                </a:solidFill>
              </a:rPr>
              <a:t>8</a:t>
            </a:r>
            <a:r>
              <a:rPr lang="en-US" dirty="0"/>
              <a:t> Furthermore, both people and animals must be covered with sackcloth, and everyone must call out earnestly to God. Each must turn from his evil ways and from his wrongdoing. </a:t>
            </a:r>
            <a:r>
              <a:rPr lang="en-US" dirty="0">
                <a:solidFill>
                  <a:schemeClr val="bg2">
                    <a:lumMod val="40000"/>
                    <a:lumOff val="60000"/>
                  </a:schemeClr>
                </a:solidFill>
              </a:rPr>
              <a:t>9</a:t>
            </a:r>
            <a:r>
              <a:rPr lang="en-US" dirty="0"/>
              <a:t> Who knows? God may turn and relent; he may turn from his burning anger so that we will not perish. </a:t>
            </a:r>
          </a:p>
          <a:p>
            <a:r>
              <a:rPr lang="en-US" dirty="0">
                <a:solidFill>
                  <a:schemeClr val="bg2">
                    <a:lumMod val="40000"/>
                    <a:lumOff val="60000"/>
                  </a:schemeClr>
                </a:solidFill>
              </a:rPr>
              <a:t>10</a:t>
            </a:r>
            <a:r>
              <a:rPr lang="en-US" dirty="0"/>
              <a:t> God saw their actions—that they had turned from their evil ways—so God relented from the disaster he had threatened them with. And he did not do it.</a:t>
            </a:r>
          </a:p>
          <a:p>
            <a:r>
              <a:rPr lang="en-US" dirty="0"/>
              <a:t>In summary: Jonah spoke; Nineveh repented; God relented.</a:t>
            </a:r>
          </a:p>
        </p:txBody>
      </p:sp>
    </p:spTree>
    <p:custDataLst>
      <p:tags r:id="rId1"/>
    </p:custDataLst>
    <p:extLst>
      <p:ext uri="{BB962C8B-B14F-4D97-AF65-F5344CB8AC3E}">
        <p14:creationId xmlns:p14="http://schemas.microsoft.com/office/powerpoint/2010/main" val="3347385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21C19-8482-DC0E-D36F-3CF2E926E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F23BD-BCAE-2932-4CDD-4BBFC4059B69}"/>
              </a:ext>
            </a:extLst>
          </p:cNvPr>
          <p:cNvSpPr>
            <a:spLocks noGrp="1"/>
          </p:cNvSpPr>
          <p:nvPr>
            <p:ph type="title"/>
          </p:nvPr>
        </p:nvSpPr>
        <p:spPr/>
        <p:txBody>
          <a:bodyPr/>
          <a:lstStyle/>
          <a:p>
            <a:r>
              <a:rPr lang="en-US" dirty="0"/>
              <a:t>Jonah 4:1–4</a:t>
            </a:r>
          </a:p>
        </p:txBody>
      </p:sp>
      <p:sp>
        <p:nvSpPr>
          <p:cNvPr id="3" name="Content Placeholder 2">
            <a:extLst>
              <a:ext uri="{FF2B5EF4-FFF2-40B4-BE49-F238E27FC236}">
                <a16:creationId xmlns:a16="http://schemas.microsoft.com/office/drawing/2014/main" id="{25B46611-96A9-D9C3-EF54-BB840ADBC5D5}"/>
              </a:ext>
            </a:extLst>
          </p:cNvPr>
          <p:cNvSpPr>
            <a:spLocks noGrp="1"/>
          </p:cNvSpPr>
          <p:nvPr>
            <p:ph idx="1"/>
          </p:nvPr>
        </p:nvSpPr>
        <p:spPr/>
        <p:txBody>
          <a:bodyPr>
            <a:normAutofit/>
          </a:bodyPr>
          <a:lstStyle/>
          <a:p>
            <a:r>
              <a:rPr lang="en-US" dirty="0">
                <a:solidFill>
                  <a:schemeClr val="bg2">
                    <a:lumMod val="40000"/>
                    <a:lumOff val="60000"/>
                  </a:schemeClr>
                </a:solidFill>
              </a:rPr>
              <a:t>1</a:t>
            </a:r>
            <a:r>
              <a:rPr lang="en-US" dirty="0"/>
              <a:t> Jonah was greatly displeased and became furious. </a:t>
            </a:r>
          </a:p>
          <a:p>
            <a:r>
              <a:rPr lang="en-US" dirty="0">
                <a:solidFill>
                  <a:schemeClr val="bg2">
                    <a:lumMod val="40000"/>
                    <a:lumOff val="60000"/>
                  </a:schemeClr>
                </a:solidFill>
              </a:rPr>
              <a:t>2</a:t>
            </a:r>
            <a:r>
              <a:rPr lang="en-US" dirty="0"/>
              <a:t> He prayed to the Lord, “Please, Lord, isn’t this what I said while I was still in my own country? That’s why I fled toward Tarshish in the first place. I knew that you are a gracious and compassionate God, slow to anger, abounding in faithful love, and one who relents from sending disaster. </a:t>
            </a:r>
          </a:p>
          <a:p>
            <a:r>
              <a:rPr lang="en-US" dirty="0">
                <a:solidFill>
                  <a:schemeClr val="bg2">
                    <a:lumMod val="40000"/>
                    <a:lumOff val="60000"/>
                  </a:schemeClr>
                </a:solidFill>
              </a:rPr>
              <a:t>3</a:t>
            </a:r>
            <a:r>
              <a:rPr lang="en-US" dirty="0"/>
              <a:t> And now, Lord, take my life from me, for it is better for me to die than to live.” </a:t>
            </a:r>
          </a:p>
          <a:p>
            <a:r>
              <a:rPr lang="en-US" dirty="0">
                <a:solidFill>
                  <a:schemeClr val="bg2">
                    <a:lumMod val="40000"/>
                    <a:lumOff val="60000"/>
                  </a:schemeClr>
                </a:solidFill>
              </a:rPr>
              <a:t>4</a:t>
            </a:r>
            <a:r>
              <a:rPr lang="en-US" dirty="0"/>
              <a:t> The Lord asked, “Is it right for you to be angry?”</a:t>
            </a:r>
          </a:p>
        </p:txBody>
      </p:sp>
    </p:spTree>
    <p:custDataLst>
      <p:tags r:id="rId1"/>
    </p:custDataLst>
    <p:extLst>
      <p:ext uri="{BB962C8B-B14F-4D97-AF65-F5344CB8AC3E}">
        <p14:creationId xmlns:p14="http://schemas.microsoft.com/office/powerpoint/2010/main" val="210744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061A7-B8A8-7C44-6BF9-725C7087C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25F42-43C7-F9C2-1952-9AEBA04D7E75}"/>
              </a:ext>
            </a:extLst>
          </p:cNvPr>
          <p:cNvSpPr>
            <a:spLocks noGrp="1"/>
          </p:cNvSpPr>
          <p:nvPr>
            <p:ph type="title"/>
          </p:nvPr>
        </p:nvSpPr>
        <p:spPr/>
        <p:txBody>
          <a:bodyPr/>
          <a:lstStyle/>
          <a:p>
            <a:r>
              <a:rPr lang="en-US" dirty="0"/>
              <a:t>The Temper Tantrum (4:1–2)</a:t>
            </a:r>
          </a:p>
        </p:txBody>
      </p:sp>
      <p:sp>
        <p:nvSpPr>
          <p:cNvPr id="3" name="Content Placeholder 2">
            <a:extLst>
              <a:ext uri="{FF2B5EF4-FFF2-40B4-BE49-F238E27FC236}">
                <a16:creationId xmlns:a16="http://schemas.microsoft.com/office/drawing/2014/main" id="{2C3E8F37-F208-43F8-7B49-64F9D73C7147}"/>
              </a:ext>
            </a:extLst>
          </p:cNvPr>
          <p:cNvSpPr>
            <a:spLocks noGrp="1"/>
          </p:cNvSpPr>
          <p:nvPr>
            <p:ph idx="1"/>
          </p:nvPr>
        </p:nvSpPr>
        <p:spPr/>
        <p:txBody>
          <a:bodyPr>
            <a:normAutofit/>
          </a:bodyPr>
          <a:lstStyle/>
          <a:p>
            <a:r>
              <a:rPr lang="en-US" dirty="0"/>
              <a:t>Jonah was </a:t>
            </a:r>
            <a:r>
              <a:rPr lang="en-US" dirty="0">
                <a:solidFill>
                  <a:srgbClr val="FFFF00"/>
                </a:solidFill>
              </a:rPr>
              <a:t>VERY</a:t>
            </a:r>
            <a:r>
              <a:rPr lang="en-US" dirty="0"/>
              <a:t> angry, “displeased with great displeasure.”</a:t>
            </a:r>
          </a:p>
          <a:p>
            <a:pPr lvl="1"/>
            <a:r>
              <a:rPr lang="en-US" dirty="0"/>
              <a:t>He was </a:t>
            </a:r>
            <a:r>
              <a:rPr lang="en-US" dirty="0">
                <a:solidFill>
                  <a:srgbClr val="FF0000"/>
                </a:solidFill>
              </a:rPr>
              <a:t>hot</a:t>
            </a:r>
            <a:r>
              <a:rPr lang="en-US" dirty="0"/>
              <a:t> (i.e., furious).</a:t>
            </a:r>
          </a:p>
          <a:p>
            <a:r>
              <a:rPr lang="en-US" dirty="0"/>
              <a:t>He prayed, mirroring his prayer from the fish’s belly (</a:t>
            </a:r>
            <a:r>
              <a:rPr lang="en-US" dirty="0">
                <a:solidFill>
                  <a:schemeClr val="bg2">
                    <a:lumMod val="40000"/>
                    <a:lumOff val="60000"/>
                  </a:schemeClr>
                </a:solidFill>
              </a:rPr>
              <a:t>Jonah 2:2–9</a:t>
            </a:r>
            <a:r>
              <a:rPr lang="en-US" dirty="0"/>
              <a:t>)</a:t>
            </a:r>
          </a:p>
          <a:p>
            <a:pPr lvl="1"/>
            <a:r>
              <a:rPr lang="en-US" dirty="0"/>
              <a:t>Inside the fish: Thanks and promises, but no apology or repentance.</a:t>
            </a:r>
          </a:p>
          <a:p>
            <a:pPr lvl="2"/>
            <a:r>
              <a:rPr lang="en-US" dirty="0"/>
              <a:t>The prayer includes 24 uses of the </a:t>
            </a:r>
            <a:r>
              <a:rPr lang="en-US" dirty="0">
                <a:solidFill>
                  <a:srgbClr val="FFFF00"/>
                </a:solidFill>
              </a:rPr>
              <a:t>first person </a:t>
            </a:r>
            <a:r>
              <a:rPr lang="en-US" dirty="0"/>
              <a:t>in 8 verses: I, me, my.</a:t>
            </a:r>
          </a:p>
          <a:p>
            <a:pPr lvl="1"/>
            <a:r>
              <a:rPr lang="en-US" dirty="0"/>
              <a:t>Now: anger! 7 </a:t>
            </a:r>
            <a:r>
              <a:rPr lang="en-US" dirty="0">
                <a:solidFill>
                  <a:srgbClr val="FFFF00"/>
                </a:solidFill>
              </a:rPr>
              <a:t>first persons </a:t>
            </a:r>
            <a:r>
              <a:rPr lang="en-US" dirty="0"/>
              <a:t>in 2 verses including “my own country” (4:2).</a:t>
            </a:r>
          </a:p>
          <a:p>
            <a:pPr lvl="2"/>
            <a:r>
              <a:rPr lang="en-US" dirty="0"/>
              <a:t>“Isn’t this what I said?” reveals the reason for Jonah’s initial fleeing in chapter 1.</a:t>
            </a:r>
          </a:p>
          <a:p>
            <a:pPr lvl="3"/>
            <a:r>
              <a:rPr lang="en-US" dirty="0"/>
              <a:t>Jonah’s contemporaries (e.g., Hosea) prophesied Israel’s defeat:</a:t>
            </a:r>
          </a:p>
          <a:p>
            <a:pPr lvl="4"/>
            <a:r>
              <a:rPr lang="en-US" dirty="0"/>
              <a:t>“Assyria will rule over [Israel] because they refuse to repent” (Hos 11:5)</a:t>
            </a:r>
          </a:p>
          <a:p>
            <a:pPr lvl="3"/>
            <a:r>
              <a:rPr lang="en-US" dirty="0"/>
              <a:t>Nineveh was outside of God’s covenant with Israel.</a:t>
            </a:r>
          </a:p>
        </p:txBody>
      </p:sp>
    </p:spTree>
    <p:custDataLst>
      <p:tags r:id="rId1"/>
    </p:custDataLst>
    <p:extLst>
      <p:ext uri="{BB962C8B-B14F-4D97-AF65-F5344CB8AC3E}">
        <p14:creationId xmlns:p14="http://schemas.microsoft.com/office/powerpoint/2010/main" val="69211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42B95-3118-8512-A1E9-208D761E9B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4645C-615D-6DE7-40FE-F694DAE0BF2F}"/>
              </a:ext>
            </a:extLst>
          </p:cNvPr>
          <p:cNvSpPr>
            <a:spLocks noGrp="1"/>
          </p:cNvSpPr>
          <p:nvPr>
            <p:ph type="title"/>
          </p:nvPr>
        </p:nvSpPr>
        <p:spPr>
          <a:xfrm>
            <a:off x="546538" y="1998656"/>
            <a:ext cx="10962289" cy="4689475"/>
          </a:xfrm>
          <a:ln>
            <a:solidFill>
              <a:schemeClr val="bg2">
                <a:lumMod val="40000"/>
                <a:lumOff val="60000"/>
              </a:schemeClr>
            </a:solidFill>
          </a:ln>
        </p:spPr>
        <p:txBody>
          <a:bodyPr lIns="182880" rIns="182880"/>
          <a:lstStyle/>
          <a:p>
            <a:pPr algn="l"/>
            <a:r>
              <a:rPr lang="en-US" sz="2800" dirty="0">
                <a:solidFill>
                  <a:schemeClr val="bg2">
                    <a:lumMod val="40000"/>
                    <a:lumOff val="60000"/>
                  </a:schemeClr>
                </a:solidFill>
              </a:rPr>
              <a:t>6b</a:t>
            </a:r>
            <a:r>
              <a:rPr lang="en-US" sz="2800" dirty="0"/>
              <a:t> The Lord—the Lord is a compassionate and gracious God, slow to anger and abounding in faithful love and truth,</a:t>
            </a:r>
            <a:br>
              <a:rPr lang="en-US" sz="2800" dirty="0"/>
            </a:br>
            <a:r>
              <a:rPr lang="en-US" sz="2800" dirty="0">
                <a:solidFill>
                  <a:schemeClr val="bg2">
                    <a:lumMod val="40000"/>
                    <a:lumOff val="60000"/>
                  </a:schemeClr>
                </a:solidFill>
              </a:rPr>
              <a:t>7</a:t>
            </a:r>
            <a:r>
              <a:rPr lang="en-US" sz="2800" dirty="0"/>
              <a:t> maintaining faithful love to a thousand generations, forgiving iniquity, rebellion, and sin. But he will not leave the guilty unpunished, bringing the consequences of the fathers’ iniquity on the children and grandchildren to the third and fourth generation.</a:t>
            </a:r>
          </a:p>
        </p:txBody>
      </p:sp>
      <p:sp>
        <p:nvSpPr>
          <p:cNvPr id="3" name="TextBox 2">
            <a:extLst>
              <a:ext uri="{FF2B5EF4-FFF2-40B4-BE49-F238E27FC236}">
                <a16:creationId xmlns:a16="http://schemas.microsoft.com/office/drawing/2014/main" id="{F5A76BAF-6165-AC89-0072-095C61669D52}"/>
              </a:ext>
            </a:extLst>
          </p:cNvPr>
          <p:cNvSpPr txBox="1"/>
          <p:nvPr/>
        </p:nvSpPr>
        <p:spPr>
          <a:xfrm>
            <a:off x="3541986" y="168168"/>
            <a:ext cx="5087007" cy="769441"/>
          </a:xfrm>
          <a:prstGeom prst="rect">
            <a:avLst/>
          </a:prstGeom>
          <a:noFill/>
        </p:spPr>
        <p:txBody>
          <a:bodyPr wrap="square" rtlCol="0">
            <a:spAutoFit/>
          </a:bodyPr>
          <a:lstStyle/>
          <a:p>
            <a:pPr algn="ctr"/>
            <a:r>
              <a:rPr lang="en-US" sz="4400" dirty="0">
                <a:solidFill>
                  <a:schemeClr val="bg2">
                    <a:lumMod val="40000"/>
                    <a:lumOff val="60000"/>
                  </a:schemeClr>
                </a:solidFill>
              </a:rPr>
              <a:t>Exodus 34:6b–7</a:t>
            </a:r>
          </a:p>
        </p:txBody>
      </p:sp>
      <p:sp>
        <p:nvSpPr>
          <p:cNvPr id="4" name="TextBox 3">
            <a:extLst>
              <a:ext uri="{FF2B5EF4-FFF2-40B4-BE49-F238E27FC236}">
                <a16:creationId xmlns:a16="http://schemas.microsoft.com/office/drawing/2014/main" id="{2E17E320-F645-B8FA-659A-E5019BA0D765}"/>
              </a:ext>
            </a:extLst>
          </p:cNvPr>
          <p:cNvSpPr txBox="1"/>
          <p:nvPr/>
        </p:nvSpPr>
        <p:spPr>
          <a:xfrm>
            <a:off x="756745" y="1094948"/>
            <a:ext cx="10562896" cy="830997"/>
          </a:xfrm>
          <a:prstGeom prst="rect">
            <a:avLst/>
          </a:prstGeom>
          <a:noFill/>
        </p:spPr>
        <p:txBody>
          <a:bodyPr wrap="square" rtlCol="0">
            <a:spAutoFit/>
          </a:bodyPr>
          <a:lstStyle/>
          <a:p>
            <a:r>
              <a:rPr lang="en-US" sz="2400" dirty="0"/>
              <a:t>The Lord spoke to Moses after the Golden Calf incident and the writing of the Ten Commandments and the second set of stone tablets.</a:t>
            </a:r>
          </a:p>
        </p:txBody>
      </p:sp>
    </p:spTree>
    <p:extLst>
      <p:ext uri="{BB962C8B-B14F-4D97-AF65-F5344CB8AC3E}">
        <p14:creationId xmlns:p14="http://schemas.microsoft.com/office/powerpoint/2010/main" val="1418533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AEA9-6EF6-77D4-15AF-1EFA9CB61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05DDB-C04A-85B4-DFBB-D6694F4545A0}"/>
              </a:ext>
            </a:extLst>
          </p:cNvPr>
          <p:cNvSpPr>
            <a:spLocks noGrp="1"/>
          </p:cNvSpPr>
          <p:nvPr>
            <p:ph type="title"/>
          </p:nvPr>
        </p:nvSpPr>
        <p:spPr>
          <a:xfrm>
            <a:off x="546538" y="1819983"/>
            <a:ext cx="10962289" cy="4689475"/>
          </a:xfrm>
          <a:ln>
            <a:solidFill>
              <a:schemeClr val="bg2">
                <a:lumMod val="40000"/>
                <a:lumOff val="60000"/>
              </a:schemeClr>
            </a:solidFill>
          </a:ln>
        </p:spPr>
        <p:txBody>
          <a:bodyPr lIns="182880" rIns="182880"/>
          <a:lstStyle/>
          <a:p>
            <a:pPr algn="l"/>
            <a:r>
              <a:rPr lang="en-US" sz="2800" dirty="0">
                <a:solidFill>
                  <a:schemeClr val="bg2">
                    <a:lumMod val="40000"/>
                    <a:lumOff val="60000"/>
                  </a:schemeClr>
                </a:solidFill>
              </a:rPr>
              <a:t>6b</a:t>
            </a:r>
            <a:r>
              <a:rPr lang="en-US" sz="2800" dirty="0"/>
              <a:t> The Lord—the Lord is a </a:t>
            </a:r>
            <a:r>
              <a:rPr lang="en-US" sz="2800" dirty="0">
                <a:solidFill>
                  <a:srgbClr val="FFFF00"/>
                </a:solidFill>
              </a:rPr>
              <a:t>compassionate and gracious God, slow to anger and abounding in faithful love </a:t>
            </a:r>
            <a:r>
              <a:rPr lang="en-US" sz="2800" dirty="0"/>
              <a:t>and truth,</a:t>
            </a:r>
            <a:br>
              <a:rPr lang="en-US" sz="2800" dirty="0"/>
            </a:br>
            <a:r>
              <a:rPr lang="en-US" sz="2800" dirty="0">
                <a:solidFill>
                  <a:schemeClr val="bg2">
                    <a:lumMod val="40000"/>
                    <a:lumOff val="60000"/>
                  </a:schemeClr>
                </a:solidFill>
              </a:rPr>
              <a:t>7</a:t>
            </a:r>
            <a:r>
              <a:rPr lang="en-US" sz="2800" dirty="0"/>
              <a:t> maintaining faithful love to a thousand generations, forgiving iniquity, rebellion, and sin. </a:t>
            </a:r>
            <a:r>
              <a:rPr lang="en-US" sz="2800" u="sng" dirty="0">
                <a:solidFill>
                  <a:srgbClr val="FF0000"/>
                </a:solidFill>
              </a:rPr>
              <a:t>But</a:t>
            </a:r>
            <a:r>
              <a:rPr lang="en-US" sz="2800" dirty="0"/>
              <a:t> he will not leave the guilty unpunished, bringing the consequences of the fathers’ iniquity on the children and grandchildren to the third and fourth generation.</a:t>
            </a:r>
          </a:p>
        </p:txBody>
      </p:sp>
      <p:sp>
        <p:nvSpPr>
          <p:cNvPr id="3" name="TextBox 2">
            <a:extLst>
              <a:ext uri="{FF2B5EF4-FFF2-40B4-BE49-F238E27FC236}">
                <a16:creationId xmlns:a16="http://schemas.microsoft.com/office/drawing/2014/main" id="{F701F2BF-C2CC-42AF-B5C9-AB3A2FD02D8B}"/>
              </a:ext>
            </a:extLst>
          </p:cNvPr>
          <p:cNvSpPr txBox="1"/>
          <p:nvPr/>
        </p:nvSpPr>
        <p:spPr>
          <a:xfrm>
            <a:off x="3541986" y="168168"/>
            <a:ext cx="5087007" cy="769441"/>
          </a:xfrm>
          <a:prstGeom prst="rect">
            <a:avLst/>
          </a:prstGeom>
          <a:noFill/>
        </p:spPr>
        <p:txBody>
          <a:bodyPr wrap="square" rtlCol="0">
            <a:spAutoFit/>
          </a:bodyPr>
          <a:lstStyle/>
          <a:p>
            <a:pPr algn="ctr"/>
            <a:r>
              <a:rPr lang="en-US" sz="4400" dirty="0">
                <a:solidFill>
                  <a:schemeClr val="bg2">
                    <a:lumMod val="40000"/>
                    <a:lumOff val="60000"/>
                  </a:schemeClr>
                </a:solidFill>
              </a:rPr>
              <a:t>Exodus 34:6b–7</a:t>
            </a:r>
            <a:endParaRPr lang="en-US" sz="4400" dirty="0"/>
          </a:p>
        </p:txBody>
      </p:sp>
    </p:spTree>
    <p:extLst>
      <p:ext uri="{BB962C8B-B14F-4D97-AF65-F5344CB8AC3E}">
        <p14:creationId xmlns:p14="http://schemas.microsoft.com/office/powerpoint/2010/main" val="2583757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09023-95F5-AB66-19F1-B6E9EB8AB9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43B1C-6F42-7135-CDA5-82F4C01BE976}"/>
              </a:ext>
            </a:extLst>
          </p:cNvPr>
          <p:cNvSpPr>
            <a:spLocks noGrp="1"/>
          </p:cNvSpPr>
          <p:nvPr>
            <p:ph type="title"/>
          </p:nvPr>
        </p:nvSpPr>
        <p:spPr/>
        <p:txBody>
          <a:bodyPr>
            <a:normAutofit fontScale="90000"/>
          </a:bodyPr>
          <a:lstStyle/>
          <a:p>
            <a:r>
              <a:rPr lang="en-US" dirty="0"/>
              <a:t>Jonah’s Death Wish and God’s Question(4:3–4)</a:t>
            </a:r>
          </a:p>
        </p:txBody>
      </p:sp>
      <p:sp>
        <p:nvSpPr>
          <p:cNvPr id="3" name="Content Placeholder 2">
            <a:extLst>
              <a:ext uri="{FF2B5EF4-FFF2-40B4-BE49-F238E27FC236}">
                <a16:creationId xmlns:a16="http://schemas.microsoft.com/office/drawing/2014/main" id="{C6B7F125-82A3-4B75-8DA7-894EA7AE7CF5}"/>
              </a:ext>
            </a:extLst>
          </p:cNvPr>
          <p:cNvSpPr>
            <a:spLocks noGrp="1"/>
          </p:cNvSpPr>
          <p:nvPr>
            <p:ph idx="1"/>
          </p:nvPr>
        </p:nvSpPr>
        <p:spPr/>
        <p:txBody>
          <a:bodyPr>
            <a:normAutofit/>
          </a:bodyPr>
          <a:lstStyle/>
          <a:p>
            <a:r>
              <a:rPr lang="en-US" dirty="0"/>
              <a:t>Jonah would rather die than live.</a:t>
            </a:r>
          </a:p>
          <a:p>
            <a:pPr lvl="1"/>
            <a:r>
              <a:rPr lang="en-US" dirty="0"/>
              <a:t>He could not bear to live with his God, whom he sees as breaching His covenant by saving the gentile Ninevites.</a:t>
            </a:r>
          </a:p>
          <a:p>
            <a:r>
              <a:rPr lang="en-US" dirty="0"/>
              <a:t>God asks him whether his anger is </a:t>
            </a:r>
            <a:r>
              <a:rPr lang="en-US" dirty="0">
                <a:solidFill>
                  <a:srgbClr val="FFFF00"/>
                </a:solidFill>
              </a:rPr>
              <a:t>right</a:t>
            </a:r>
            <a:r>
              <a:rPr lang="en-US" dirty="0"/>
              <a:t>.</a:t>
            </a:r>
          </a:p>
          <a:p>
            <a:pPr lvl="1"/>
            <a:r>
              <a:rPr lang="en-US" dirty="0"/>
              <a:t>God’s response is very controlled. He has killed prophets for less (c.f. </a:t>
            </a:r>
            <a:r>
              <a:rPr lang="en-US" dirty="0">
                <a:solidFill>
                  <a:schemeClr val="bg2">
                    <a:lumMod val="40000"/>
                    <a:lumOff val="60000"/>
                  </a:schemeClr>
                </a:solidFill>
              </a:rPr>
              <a:t>1 Kings 13</a:t>
            </a:r>
            <a:r>
              <a:rPr lang="en-US" dirty="0"/>
              <a:t>).</a:t>
            </a:r>
          </a:p>
          <a:p>
            <a:pPr lvl="1"/>
            <a:r>
              <a:rPr lang="en-US" dirty="0"/>
              <a:t>Jonah’s “</a:t>
            </a:r>
            <a:r>
              <a:rPr lang="en-US" dirty="0">
                <a:solidFill>
                  <a:srgbClr val="FFFF00"/>
                </a:solidFill>
              </a:rPr>
              <a:t>right</a:t>
            </a:r>
            <a:r>
              <a:rPr lang="en-US" dirty="0"/>
              <a:t>” is justice for the Gentiles.</a:t>
            </a:r>
          </a:p>
          <a:p>
            <a:pPr lvl="1"/>
            <a:r>
              <a:rPr lang="en-US" dirty="0"/>
              <a:t>God’s “</a:t>
            </a:r>
            <a:r>
              <a:rPr lang="en-US" dirty="0">
                <a:solidFill>
                  <a:srgbClr val="FFFF00"/>
                </a:solidFill>
              </a:rPr>
              <a:t>right</a:t>
            </a:r>
            <a:r>
              <a:rPr lang="en-US" dirty="0"/>
              <a:t>” is compassion and grace, divine mercy, hence “</a:t>
            </a:r>
            <a:r>
              <a:rPr lang="en-US" dirty="0">
                <a:solidFill>
                  <a:srgbClr val="FFFF00"/>
                </a:solidFill>
              </a:rPr>
              <a:t>right</a:t>
            </a:r>
            <a:r>
              <a:rPr lang="en-US" dirty="0"/>
              <a:t>eous.”</a:t>
            </a:r>
          </a:p>
          <a:p>
            <a:pPr lvl="1"/>
            <a:r>
              <a:rPr lang="en-US" dirty="0"/>
              <a:t>God’s question remained unanswered.</a:t>
            </a:r>
          </a:p>
        </p:txBody>
      </p:sp>
    </p:spTree>
    <p:custDataLst>
      <p:tags r:id="rId1"/>
    </p:custDataLst>
    <p:extLst>
      <p:ext uri="{BB962C8B-B14F-4D97-AF65-F5344CB8AC3E}">
        <p14:creationId xmlns:p14="http://schemas.microsoft.com/office/powerpoint/2010/main" val="357583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6|15.1|4|12.3|8.8|19.5|49|28.3"/>
</p:tagLst>
</file>

<file path=ppt/tags/tag10.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1.xml><?xml version="1.0" encoding="utf-8"?>
<p:tagLst xmlns:a="http://schemas.openxmlformats.org/drawingml/2006/main" xmlns:r="http://schemas.openxmlformats.org/officeDocument/2006/relationships" xmlns:p="http://schemas.openxmlformats.org/presentationml/2006/main">
  <p:tag name="TIMING" val="|1.9|6.6|11.5|21.6|9.5|14.9|33.1|18.4|26.1|3.6|5.8"/>
</p:tagLst>
</file>

<file path=ppt/tags/tag12.xml><?xml version="1.0" encoding="utf-8"?>
<p:tagLst xmlns:a="http://schemas.openxmlformats.org/drawingml/2006/main" xmlns:r="http://schemas.openxmlformats.org/officeDocument/2006/relationships" xmlns:p="http://schemas.openxmlformats.org/presentationml/2006/main">
  <p:tag name="TIMING" val="|1.6|14.6|11.4|10.8|22.1|12.7|8|12.4|8.2|12.5"/>
</p:tagLst>
</file>

<file path=ppt/tags/tag13.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14.xml><?xml version="1.0" encoding="utf-8"?>
<p:tagLst xmlns:a="http://schemas.openxmlformats.org/drawingml/2006/main" xmlns:r="http://schemas.openxmlformats.org/officeDocument/2006/relationships" xmlns:p="http://schemas.openxmlformats.org/presentationml/2006/main">
  <p:tag name="TIMING" val="|4.4|5.8|7.2|14.8|9.3|11.4|10.8|30.6|13.3"/>
</p:tagLst>
</file>

<file path=ppt/tags/tag15.xml><?xml version="1.0" encoding="utf-8"?>
<p:tagLst xmlns:a="http://schemas.openxmlformats.org/drawingml/2006/main" xmlns:r="http://schemas.openxmlformats.org/officeDocument/2006/relationships" xmlns:p="http://schemas.openxmlformats.org/presentationml/2006/main">
  <p:tag name="TIMING" val="|4.4|28.2|0.9|17.9|48|31.6"/>
</p:tagLst>
</file>

<file path=ppt/tags/tag16.xml><?xml version="1.0" encoding="utf-8"?>
<p:tagLst xmlns:a="http://schemas.openxmlformats.org/drawingml/2006/main" xmlns:r="http://schemas.openxmlformats.org/officeDocument/2006/relationships" xmlns:p="http://schemas.openxmlformats.org/presentationml/2006/main">
  <p:tag name="TIMING" val="|9.9|18.2|0.9|16.8|8.5"/>
</p:tagLst>
</file>

<file path=ppt/tags/tag2.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3.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4.xml><?xml version="1.0" encoding="utf-8"?>
<p:tagLst xmlns:a="http://schemas.openxmlformats.org/drawingml/2006/main" xmlns:r="http://schemas.openxmlformats.org/officeDocument/2006/relationships" xmlns:p="http://schemas.openxmlformats.org/presentationml/2006/main">
  <p:tag name="TIMING" val="|1.9|11.4|8.9|24|11.9|13.5|28.7|12.6|18.2|8"/>
</p:tagLst>
</file>

<file path=ppt/tags/tag5.xml><?xml version="1.0" encoding="utf-8"?>
<p:tagLst xmlns:a="http://schemas.openxmlformats.org/drawingml/2006/main" xmlns:r="http://schemas.openxmlformats.org/officeDocument/2006/relationships" xmlns:p="http://schemas.openxmlformats.org/presentationml/2006/main">
  <p:tag name="TIMING" val="|6.2|4.3|9.5|5.7|9.6|27.1|22.4"/>
</p:tagLst>
</file>

<file path=ppt/tags/tag6.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7.xml><?xml version="1.0" encoding="utf-8"?>
<p:tagLst xmlns:a="http://schemas.openxmlformats.org/drawingml/2006/main" xmlns:r="http://schemas.openxmlformats.org/officeDocument/2006/relationships" xmlns:p="http://schemas.openxmlformats.org/presentationml/2006/main">
  <p:tag name="TIMING" val="|2.2|2.1|4.7|6.9|30.3|12.1"/>
</p:tagLst>
</file>

<file path=ppt/tags/tag8.xml><?xml version="1.0" encoding="utf-8"?>
<p:tagLst xmlns:a="http://schemas.openxmlformats.org/drawingml/2006/main" xmlns:r="http://schemas.openxmlformats.org/officeDocument/2006/relationships" xmlns:p="http://schemas.openxmlformats.org/presentationml/2006/main">
  <p:tag name="TIMING" val="|0.6|0.4|0.3|0.5|0.1|0.3|0.1|0.3|0.2|2.2"/>
</p:tagLst>
</file>

<file path=ppt/tags/tag9.xml><?xml version="1.0" encoding="utf-8"?>
<p:tagLst xmlns:a="http://schemas.openxmlformats.org/drawingml/2006/main" xmlns:r="http://schemas.openxmlformats.org/officeDocument/2006/relationships" xmlns:p="http://schemas.openxmlformats.org/presentationml/2006/main">
  <p:tag name="TIMING" val="|1.8|7.9|5.2|9.4|17.7|5.9|9.9|5.1"/>
</p:tagLst>
</file>

<file path=ppt/theme/theme1.xml><?xml version="1.0" encoding="utf-8"?>
<a:theme xmlns:a="http://schemas.openxmlformats.org/drawingml/2006/main" name="LeafVTI">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Leaf">
      <a:majorFont>
        <a:latin typeface="Rockwell Nova Light"/>
        <a:ea typeface=""/>
        <a:cs typeface=""/>
      </a:majorFont>
      <a:minorFont>
        <a:latin typeface="Avenir Next LT Pro Ligh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fVTI" id="{AD13D32C-3873-4EF1-A28C-5D0E64FF0913}" vid="{0D2E0FD0-9C17-4337-BD21-33917FC300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F021420E-D6CD-4398-9C5C-03FBF68874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0C3F92-C0AD-4E73-8A22-9D413A456BAF}">
  <ds:schemaRefs>
    <ds:schemaRef ds:uri="http://schemas.microsoft.com/sharepoint/v3/contenttype/forms"/>
  </ds:schemaRefs>
</ds:datastoreItem>
</file>

<file path=customXml/itemProps3.xml><?xml version="1.0" encoding="utf-8"?>
<ds:datastoreItem xmlns:ds="http://schemas.openxmlformats.org/officeDocument/2006/customXml" ds:itemID="{975126FD-8B44-46F3-BEB2-D5456E769196}">
  <ds:schemaRefs>
    <ds:schemaRef ds:uri="http://www.w3.org/XML/1998/namespace"/>
    <ds:schemaRef ds:uri="230e9df3-be65-4c73-a93b-d1236ebd677e"/>
    <ds:schemaRef ds:uri="http://schemas.microsoft.com/sharepoint/v3"/>
    <ds:schemaRef ds:uri="http://purl.org/dc/dcmitype/"/>
    <ds:schemaRef ds:uri="71af3243-3dd4-4a8d-8c0d-dd76da1f02a5"/>
    <ds:schemaRef ds:uri="http://purl.org/dc/elements/1.1/"/>
    <ds:schemaRef ds:uri="http://purl.org/dc/terms/"/>
    <ds:schemaRef ds:uri="http://schemas.microsoft.com/office/2006/documentManagement/types"/>
    <ds:schemaRef ds:uri="16c05727-aa75-4e4a-9b5f-8a80a1165891"/>
    <ds:schemaRef ds:uri="http://schemas.microsoft.com/office/infopath/2007/PartnerControls"/>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35760</TotalTime>
  <Words>3386</Words>
  <Application>Microsoft Office PowerPoint</Application>
  <PresentationFormat>Widescreen</PresentationFormat>
  <Paragraphs>253</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Avenir Next LT Pro Light</vt:lpstr>
      <vt:lpstr>Calibri</vt:lpstr>
      <vt:lpstr>Rockwell Nova Light</vt:lpstr>
      <vt:lpstr>Rockwell Nova Light (Headings)</vt:lpstr>
      <vt:lpstr>Wingdings</vt:lpstr>
      <vt:lpstr>LeafVTI</vt:lpstr>
      <vt:lpstr>The Unrepentant Prophet (Jonah 4:1—11)   Peter Ireland</vt:lpstr>
      <vt:lpstr>PowerPoint Presentation</vt:lpstr>
      <vt:lpstr>Jonah</vt:lpstr>
      <vt:lpstr>Prelude: Jonah 3b:4–10(CSB)</vt:lpstr>
      <vt:lpstr>Jonah 4:1–4</vt:lpstr>
      <vt:lpstr>The Temper Tantrum (4:1–2)</vt:lpstr>
      <vt:lpstr>6b The Lord—the Lord is a compassionate and gracious God, slow to anger and abounding in faithful love and truth, 7 maintaining faithful love to a thousand generations, forgiving iniquity, rebellion, and sin. But he will not leave the guilty unpunished, bringing the consequences of the fathers’ iniquity on the children and grandchildren to the third and fourth generation.</vt:lpstr>
      <vt:lpstr>6b The Lord—the Lord is a compassionate and gracious God, slow to anger and abounding in faithful love and truth, 7 maintaining faithful love to a thousand generations, forgiving iniquity, rebellion, and sin. But he will not leave the guilty unpunished, bringing the consequences of the fathers’ iniquity on the children and grandchildren to the third and fourth generation.</vt:lpstr>
      <vt:lpstr>Jonah’s Death Wish and God’s Question(4:3–4)</vt:lpstr>
      <vt:lpstr>Who has had a plan that they thought aligned with God’s will,  but it did not work out  as they intended?</vt:lpstr>
      <vt:lpstr>When Things Didn’t Go My Way</vt:lpstr>
      <vt:lpstr>When Things Don’t Go Your Way</vt:lpstr>
      <vt:lpstr>When Things Don’t Go Your Way</vt:lpstr>
      <vt:lpstr>Jonah 4:5–9</vt:lpstr>
      <vt:lpstr>To the Desert (4:5)</vt:lpstr>
      <vt:lpstr>The Desert</vt:lpstr>
      <vt:lpstr>PowerPoint Presentation</vt:lpstr>
      <vt:lpstr>PowerPoint Presentation</vt:lpstr>
      <vt:lpstr>The Plant Grows (4:6–7)</vt:lpstr>
      <vt:lpstr>The Plant Dies (4:8–9)</vt:lpstr>
      <vt:lpstr>Jonah 4:10–11</vt:lpstr>
      <vt:lpstr>God’s concluding words (4:10–11)</vt:lpstr>
      <vt:lpstr>The Unfinished Story</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Ireland</dc:creator>
  <cp:lastModifiedBy>Peter Ireland</cp:lastModifiedBy>
  <cp:revision>63</cp:revision>
  <cp:lastPrinted>2024-09-21T15:59:56Z</cp:lastPrinted>
  <dcterms:created xsi:type="dcterms:W3CDTF">2024-09-14T15:25:58Z</dcterms:created>
  <dcterms:modified xsi:type="dcterms:W3CDTF">2026-05-24T19:57:03Z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